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35" r:id="rId5"/>
    <p:sldId id="336" r:id="rId6"/>
    <p:sldId id="340" r:id="rId7"/>
    <p:sldId id="341" r:id="rId8"/>
    <p:sldId id="343" r:id="rId9"/>
    <p:sldId id="352" r:id="rId10"/>
    <p:sldId id="353" r:id="rId11"/>
    <p:sldId id="339" r:id="rId12"/>
    <p:sldId id="354" r:id="rId13"/>
    <p:sldId id="355" r:id="rId14"/>
    <p:sldId id="356" r:id="rId15"/>
    <p:sldId id="359" r:id="rId16"/>
    <p:sldId id="360" r:id="rId17"/>
    <p:sldId id="361" r:id="rId18"/>
    <p:sldId id="348" r:id="rId19"/>
    <p:sldId id="349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38" r:id="rId28"/>
    <p:sldId id="345" r:id="rId29"/>
    <p:sldId id="34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714C02-8DE1-3EE6-AD57-E1DF860171DB}" v="119" dt="2024-03-22T20:51:27.687"/>
    <p1510:client id="{E9B6A7C2-7A9A-49AF-9B9D-867624EB16FD}" v="46" dt="2024-03-22T17:56:20.12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6504"/>
        <p:guide orient="horz" pos="3696"/>
        <p:guide orient="horz" pos="19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ce McCarthy" userId="c65c4ed8-f27a-45c5-852b-d55a146b3265" providerId="ADAL" clId="{E9B6A7C2-7A9A-49AF-9B9D-867624EB16FD}"/>
    <pc:docChg chg="undo custSel addSld delSld modSld sldOrd">
      <pc:chgData name="Lance McCarthy" userId="c65c4ed8-f27a-45c5-852b-d55a146b3265" providerId="ADAL" clId="{E9B6A7C2-7A9A-49AF-9B9D-867624EB16FD}" dt="2024-03-22T17:55:48.146" v="8686" actId="1076"/>
      <pc:docMkLst>
        <pc:docMk/>
      </pc:docMkLst>
      <pc:sldChg chg="addSp modSp mod">
        <pc:chgData name="Lance McCarthy" userId="c65c4ed8-f27a-45c5-852b-d55a146b3265" providerId="ADAL" clId="{E9B6A7C2-7A9A-49AF-9B9D-867624EB16FD}" dt="2024-03-22T16:09:25.029" v="6501" actId="20577"/>
        <pc:sldMkLst>
          <pc:docMk/>
          <pc:sldMk cId="954410245" sldId="335"/>
        </pc:sldMkLst>
        <pc:spChg chg="add mod">
          <ac:chgData name="Lance McCarthy" userId="c65c4ed8-f27a-45c5-852b-d55a146b3265" providerId="ADAL" clId="{E9B6A7C2-7A9A-49AF-9B9D-867624EB16FD}" dt="2024-03-22T16:09:25.029" v="6501" actId="20577"/>
          <ac:spMkLst>
            <pc:docMk/>
            <pc:sldMk cId="954410245" sldId="335"/>
            <ac:spMk id="2" creationId="{48373BEC-78B8-8A0B-4FFF-D1592D2F6C21}"/>
          </ac:spMkLst>
        </pc:spChg>
        <pc:spChg chg="mod">
          <ac:chgData name="Lance McCarthy" userId="c65c4ed8-f27a-45c5-852b-d55a146b3265" providerId="ADAL" clId="{E9B6A7C2-7A9A-49AF-9B9D-867624EB16FD}" dt="2024-03-22T16:09:05.912" v="6460" actId="1076"/>
          <ac:spMkLst>
            <pc:docMk/>
            <pc:sldMk cId="954410245" sldId="335"/>
            <ac:spMk id="3" creationId="{2BE0BCE3-7A85-71CE-E027-A8E454AF1454}"/>
          </ac:spMkLst>
        </pc:spChg>
      </pc:sldChg>
      <pc:sldChg chg="delSp modSp mod">
        <pc:chgData name="Lance McCarthy" userId="c65c4ed8-f27a-45c5-852b-d55a146b3265" providerId="ADAL" clId="{E9B6A7C2-7A9A-49AF-9B9D-867624EB16FD}" dt="2024-03-22T16:11:54.280" v="6665" actId="1076"/>
        <pc:sldMkLst>
          <pc:docMk/>
          <pc:sldMk cId="582749365" sldId="336"/>
        </pc:sldMkLst>
        <pc:spChg chg="del">
          <ac:chgData name="Lance McCarthy" userId="c65c4ed8-f27a-45c5-852b-d55a146b3265" providerId="ADAL" clId="{E9B6A7C2-7A9A-49AF-9B9D-867624EB16FD}" dt="2024-03-22T14:06:41.012" v="5429" actId="478"/>
          <ac:spMkLst>
            <pc:docMk/>
            <pc:sldMk cId="582749365" sldId="336"/>
            <ac:spMk id="3" creationId="{089920E1-1F47-D3FB-B5CD-7110B3795525}"/>
          </ac:spMkLst>
        </pc:spChg>
        <pc:spChg chg="mod">
          <ac:chgData name="Lance McCarthy" userId="c65c4ed8-f27a-45c5-852b-d55a146b3265" providerId="ADAL" clId="{E9B6A7C2-7A9A-49AF-9B9D-867624EB16FD}" dt="2024-03-22T16:11:54.280" v="6665" actId="1076"/>
          <ac:spMkLst>
            <pc:docMk/>
            <pc:sldMk cId="582749365" sldId="336"/>
            <ac:spMk id="7" creationId="{70B4EC43-20C2-1DA5-646B-B8D26CF7D003}"/>
          </ac:spMkLst>
        </pc:spChg>
      </pc:sldChg>
      <pc:sldChg chg="modSp del mod">
        <pc:chgData name="Lance McCarthy" userId="c65c4ed8-f27a-45c5-852b-d55a146b3265" providerId="ADAL" clId="{E9B6A7C2-7A9A-49AF-9B9D-867624EB16FD}" dt="2024-03-22T16:07:46.127" v="6398" actId="47"/>
        <pc:sldMkLst>
          <pc:docMk/>
          <pc:sldMk cId="3786907341" sldId="337"/>
        </pc:sldMkLst>
        <pc:spChg chg="mod">
          <ac:chgData name="Lance McCarthy" userId="c65c4ed8-f27a-45c5-852b-d55a146b3265" providerId="ADAL" clId="{E9B6A7C2-7A9A-49AF-9B9D-867624EB16FD}" dt="2024-03-22T13:49:50.333" v="5217" actId="1076"/>
          <ac:spMkLst>
            <pc:docMk/>
            <pc:sldMk cId="3786907341" sldId="337"/>
            <ac:spMk id="2" creationId="{EA5BA0C7-4B10-03D7-2211-750D1F9E5A8A}"/>
          </ac:spMkLst>
        </pc:spChg>
      </pc:sldChg>
      <pc:sldChg chg="delSp modSp mod ord">
        <pc:chgData name="Lance McCarthy" userId="c65c4ed8-f27a-45c5-852b-d55a146b3265" providerId="ADAL" clId="{E9B6A7C2-7A9A-49AF-9B9D-867624EB16FD}" dt="2024-03-22T13:48:58.657" v="5215" actId="478"/>
        <pc:sldMkLst>
          <pc:docMk/>
          <pc:sldMk cId="3590816519" sldId="338"/>
        </pc:sldMkLst>
        <pc:spChg chg="mod">
          <ac:chgData name="Lance McCarthy" userId="c65c4ed8-f27a-45c5-852b-d55a146b3265" providerId="ADAL" clId="{E9B6A7C2-7A9A-49AF-9B9D-867624EB16FD}" dt="2024-03-22T13:48:47.610" v="5213" actId="20577"/>
          <ac:spMkLst>
            <pc:docMk/>
            <pc:sldMk cId="3590816519" sldId="338"/>
            <ac:spMk id="2" creationId="{94C9DDD8-3394-6FB2-960C-451DEBD7F640}"/>
          </ac:spMkLst>
        </pc:spChg>
        <pc:spChg chg="del mod">
          <ac:chgData name="Lance McCarthy" userId="c65c4ed8-f27a-45c5-852b-d55a146b3265" providerId="ADAL" clId="{E9B6A7C2-7A9A-49AF-9B9D-867624EB16FD}" dt="2024-03-22T13:48:58.657" v="5215" actId="478"/>
          <ac:spMkLst>
            <pc:docMk/>
            <pc:sldMk cId="3590816519" sldId="338"/>
            <ac:spMk id="4" creationId="{51D6AA66-EC20-FCAE-04B0-6BEB18463C2D}"/>
          </ac:spMkLst>
        </pc:spChg>
      </pc:sldChg>
      <pc:sldChg chg="addSp delSp modSp mod ord">
        <pc:chgData name="Lance McCarthy" userId="c65c4ed8-f27a-45c5-852b-d55a146b3265" providerId="ADAL" clId="{E9B6A7C2-7A9A-49AF-9B9D-867624EB16FD}" dt="2024-03-22T15:38:40.706" v="5604" actId="1076"/>
        <pc:sldMkLst>
          <pc:docMk/>
          <pc:sldMk cId="2099008355" sldId="339"/>
        </pc:sldMkLst>
        <pc:spChg chg="mod">
          <ac:chgData name="Lance McCarthy" userId="c65c4ed8-f27a-45c5-852b-d55a146b3265" providerId="ADAL" clId="{E9B6A7C2-7A9A-49AF-9B9D-867624EB16FD}" dt="2024-03-22T14:39:46.730" v="5515" actId="1076"/>
          <ac:spMkLst>
            <pc:docMk/>
            <pc:sldMk cId="2099008355" sldId="339"/>
            <ac:spMk id="2" creationId="{C05D45BD-5B25-B32E-F712-18F18E7168E7}"/>
          </ac:spMkLst>
        </pc:spChg>
        <pc:spChg chg="del">
          <ac:chgData name="Lance McCarthy" userId="c65c4ed8-f27a-45c5-852b-d55a146b3265" providerId="ADAL" clId="{E9B6A7C2-7A9A-49AF-9B9D-867624EB16FD}" dt="2024-03-22T14:06:28.592" v="5426" actId="478"/>
          <ac:spMkLst>
            <pc:docMk/>
            <pc:sldMk cId="2099008355" sldId="339"/>
            <ac:spMk id="3" creationId="{95D7C9F2-EB2A-D57B-0D06-69B87C19A3A9}"/>
          </ac:spMkLst>
        </pc:spChg>
        <pc:spChg chg="del mod">
          <ac:chgData name="Lance McCarthy" userId="c65c4ed8-f27a-45c5-852b-d55a146b3265" providerId="ADAL" clId="{E9B6A7C2-7A9A-49AF-9B9D-867624EB16FD}" dt="2024-03-22T13:58:46.461" v="5366" actId="478"/>
          <ac:spMkLst>
            <pc:docMk/>
            <pc:sldMk cId="2099008355" sldId="339"/>
            <ac:spMk id="4" creationId="{B931AA74-1B85-8980-9816-4DAB721C1BE4}"/>
          </ac:spMkLst>
        </pc:spChg>
        <pc:spChg chg="add del mod">
          <ac:chgData name="Lance McCarthy" userId="c65c4ed8-f27a-45c5-852b-d55a146b3265" providerId="ADAL" clId="{E9B6A7C2-7A9A-49AF-9B9D-867624EB16FD}" dt="2024-03-22T15:12:43.121" v="5519" actId="478"/>
          <ac:spMkLst>
            <pc:docMk/>
            <pc:sldMk cId="2099008355" sldId="339"/>
            <ac:spMk id="6" creationId="{B5625E51-1F7C-65D2-17C2-D8B36E8DF0E8}"/>
          </ac:spMkLst>
        </pc:spChg>
        <pc:spChg chg="add del mod">
          <ac:chgData name="Lance McCarthy" userId="c65c4ed8-f27a-45c5-852b-d55a146b3265" providerId="ADAL" clId="{E9B6A7C2-7A9A-49AF-9B9D-867624EB16FD}" dt="2024-03-22T14:39:57.633" v="5518" actId="478"/>
          <ac:spMkLst>
            <pc:docMk/>
            <pc:sldMk cId="2099008355" sldId="339"/>
            <ac:spMk id="7" creationId="{6430FAB2-B122-01E7-FD15-95A56AFE8B70}"/>
          </ac:spMkLst>
        </pc:spChg>
        <pc:picChg chg="add mod">
          <ac:chgData name="Lance McCarthy" userId="c65c4ed8-f27a-45c5-852b-d55a146b3265" providerId="ADAL" clId="{E9B6A7C2-7A9A-49AF-9B9D-867624EB16FD}" dt="2024-03-22T15:38:40.706" v="5604" actId="1076"/>
          <ac:picMkLst>
            <pc:docMk/>
            <pc:sldMk cId="2099008355" sldId="339"/>
            <ac:picMk id="9" creationId="{E8B1B84A-1B64-2D8D-5FE7-7B1DDDFC617C}"/>
          </ac:picMkLst>
        </pc:picChg>
        <pc:picChg chg="add del mod">
          <ac:chgData name="Lance McCarthy" userId="c65c4ed8-f27a-45c5-852b-d55a146b3265" providerId="ADAL" clId="{E9B6A7C2-7A9A-49AF-9B9D-867624EB16FD}" dt="2024-03-22T13:52:21.773" v="5318" actId="21"/>
          <ac:picMkLst>
            <pc:docMk/>
            <pc:sldMk cId="2099008355" sldId="339"/>
            <ac:picMk id="1026" creationId="{BACD912D-C3D0-5F2B-7281-5E623534275A}"/>
          </ac:picMkLst>
        </pc:picChg>
      </pc:sldChg>
      <pc:sldChg chg="modSp mod modNotesTx">
        <pc:chgData name="Lance McCarthy" userId="c65c4ed8-f27a-45c5-852b-d55a146b3265" providerId="ADAL" clId="{E9B6A7C2-7A9A-49AF-9B9D-867624EB16FD}" dt="2024-03-22T13:03:02.669" v="1853" actId="20577"/>
        <pc:sldMkLst>
          <pc:docMk/>
          <pc:sldMk cId="4043390973" sldId="340"/>
        </pc:sldMkLst>
        <pc:spChg chg="mod">
          <ac:chgData name="Lance McCarthy" userId="c65c4ed8-f27a-45c5-852b-d55a146b3265" providerId="ADAL" clId="{E9B6A7C2-7A9A-49AF-9B9D-867624EB16FD}" dt="2024-03-22T12:06:18.648" v="1296" actId="1076"/>
          <ac:spMkLst>
            <pc:docMk/>
            <pc:sldMk cId="4043390973" sldId="340"/>
            <ac:spMk id="2" creationId="{66FBF9F0-B02C-F479-3755-F41439C1E147}"/>
          </ac:spMkLst>
        </pc:spChg>
        <pc:spChg chg="mod">
          <ac:chgData name="Lance McCarthy" userId="c65c4ed8-f27a-45c5-852b-d55a146b3265" providerId="ADAL" clId="{E9B6A7C2-7A9A-49AF-9B9D-867624EB16FD}" dt="2024-03-22T12:06:21.597" v="1297" actId="1076"/>
          <ac:spMkLst>
            <pc:docMk/>
            <pc:sldMk cId="4043390973" sldId="340"/>
            <ac:spMk id="5" creationId="{CE3C8A46-D49C-FB70-9062-B672F2F7FB49}"/>
          </ac:spMkLst>
        </pc:spChg>
      </pc:sldChg>
      <pc:sldChg chg="addSp delSp modSp mod ord">
        <pc:chgData name="Lance McCarthy" userId="c65c4ed8-f27a-45c5-852b-d55a146b3265" providerId="ADAL" clId="{E9B6A7C2-7A9A-49AF-9B9D-867624EB16FD}" dt="2024-03-22T16:19:14.626" v="7390" actId="20577"/>
        <pc:sldMkLst>
          <pc:docMk/>
          <pc:sldMk cId="1041471105" sldId="341"/>
        </pc:sldMkLst>
        <pc:spChg chg="mod">
          <ac:chgData name="Lance McCarthy" userId="c65c4ed8-f27a-45c5-852b-d55a146b3265" providerId="ADAL" clId="{E9B6A7C2-7A9A-49AF-9B9D-867624EB16FD}" dt="2024-03-22T16:19:14.626" v="7390" actId="20577"/>
          <ac:spMkLst>
            <pc:docMk/>
            <pc:sldMk cId="1041471105" sldId="341"/>
            <ac:spMk id="2" creationId="{F53F4228-0DC4-4119-B9C7-6C936C41E980}"/>
          </ac:spMkLst>
        </pc:spChg>
        <pc:spChg chg="del">
          <ac:chgData name="Lance McCarthy" userId="c65c4ed8-f27a-45c5-852b-d55a146b3265" providerId="ADAL" clId="{E9B6A7C2-7A9A-49AF-9B9D-867624EB16FD}" dt="2024-03-22T14:06:33.880" v="5428" actId="478"/>
          <ac:spMkLst>
            <pc:docMk/>
            <pc:sldMk cId="1041471105" sldId="341"/>
            <ac:spMk id="3" creationId="{714ECC30-C8C7-7D87-4D74-AECB825055F7}"/>
          </ac:spMkLst>
        </pc:spChg>
        <pc:spChg chg="mod">
          <ac:chgData name="Lance McCarthy" userId="c65c4ed8-f27a-45c5-852b-d55a146b3265" providerId="ADAL" clId="{E9B6A7C2-7A9A-49AF-9B9D-867624EB16FD}" dt="2024-03-22T13:20:21.229" v="1858" actId="1076"/>
          <ac:spMkLst>
            <pc:docMk/>
            <pc:sldMk cId="1041471105" sldId="341"/>
            <ac:spMk id="4" creationId="{7658EE59-4D4C-0681-0DD3-18233C3F94A9}"/>
          </ac:spMkLst>
        </pc:spChg>
        <pc:spChg chg="del">
          <ac:chgData name="Lance McCarthy" userId="c65c4ed8-f27a-45c5-852b-d55a146b3265" providerId="ADAL" clId="{E9B6A7C2-7A9A-49AF-9B9D-867624EB16FD}" dt="2024-03-21T21:59:40.520" v="488" actId="478"/>
          <ac:spMkLst>
            <pc:docMk/>
            <pc:sldMk cId="1041471105" sldId="341"/>
            <ac:spMk id="5" creationId="{8E5B1204-B9F7-0D66-EBAA-9265C1E35527}"/>
          </ac:spMkLst>
        </pc:spChg>
        <pc:spChg chg="add del mod">
          <ac:chgData name="Lance McCarthy" userId="c65c4ed8-f27a-45c5-852b-d55a146b3265" providerId="ADAL" clId="{E9B6A7C2-7A9A-49AF-9B9D-867624EB16FD}" dt="2024-03-21T21:59:42.728" v="489" actId="478"/>
          <ac:spMkLst>
            <pc:docMk/>
            <pc:sldMk cId="1041471105" sldId="341"/>
            <ac:spMk id="7" creationId="{8BC9B43F-DD7F-6270-3790-DEB5CEAD0BAE}"/>
          </ac:spMkLst>
        </pc:spChg>
      </pc:sldChg>
      <pc:sldChg chg="addSp delSp modSp del mod">
        <pc:chgData name="Lance McCarthy" userId="c65c4ed8-f27a-45c5-852b-d55a146b3265" providerId="ADAL" clId="{E9B6A7C2-7A9A-49AF-9B9D-867624EB16FD}" dt="2024-03-22T16:02:52.712" v="6077" actId="47"/>
        <pc:sldMkLst>
          <pc:docMk/>
          <pc:sldMk cId="812209034" sldId="342"/>
        </pc:sldMkLst>
        <pc:spChg chg="del">
          <ac:chgData name="Lance McCarthy" userId="c65c4ed8-f27a-45c5-852b-d55a146b3265" providerId="ADAL" clId="{E9B6A7C2-7A9A-49AF-9B9D-867624EB16FD}" dt="2024-03-22T14:06:49.630" v="5431" actId="478"/>
          <ac:spMkLst>
            <pc:docMk/>
            <pc:sldMk cId="812209034" sldId="342"/>
            <ac:spMk id="3" creationId="{B02207A1-A505-3185-A282-927E9F6F0E61}"/>
          </ac:spMkLst>
        </pc:spChg>
        <pc:spChg chg="mod">
          <ac:chgData name="Lance McCarthy" userId="c65c4ed8-f27a-45c5-852b-d55a146b3265" providerId="ADAL" clId="{E9B6A7C2-7A9A-49AF-9B9D-867624EB16FD}" dt="2024-03-22T15:57:21.487" v="5908" actId="1076"/>
          <ac:spMkLst>
            <pc:docMk/>
            <pc:sldMk cId="812209034" sldId="342"/>
            <ac:spMk id="4" creationId="{8D97CD95-A6D1-C7C3-F7D9-C0AB6438B279}"/>
          </ac:spMkLst>
        </pc:spChg>
        <pc:spChg chg="add del mod">
          <ac:chgData name="Lance McCarthy" userId="c65c4ed8-f27a-45c5-852b-d55a146b3265" providerId="ADAL" clId="{E9B6A7C2-7A9A-49AF-9B9D-867624EB16FD}" dt="2024-03-22T15:47:54.909" v="5741" actId="478"/>
          <ac:spMkLst>
            <pc:docMk/>
            <pc:sldMk cId="812209034" sldId="342"/>
            <ac:spMk id="5" creationId="{ADEBDE94-55AF-1D00-B711-F9EFDBC429E0}"/>
          </ac:spMkLst>
        </pc:spChg>
        <pc:spChg chg="mod">
          <ac:chgData name="Lance McCarthy" userId="c65c4ed8-f27a-45c5-852b-d55a146b3265" providerId="ADAL" clId="{E9B6A7C2-7A9A-49AF-9B9D-867624EB16FD}" dt="2024-03-22T15:55:26.089" v="5836" actId="20577"/>
          <ac:spMkLst>
            <pc:docMk/>
            <pc:sldMk cId="812209034" sldId="342"/>
            <ac:spMk id="8" creationId="{03CA8C54-30A3-3553-626E-52909A83C86B}"/>
          </ac:spMkLst>
        </pc:spChg>
        <pc:spChg chg="del">
          <ac:chgData name="Lance McCarthy" userId="c65c4ed8-f27a-45c5-852b-d55a146b3265" providerId="ADAL" clId="{E9B6A7C2-7A9A-49AF-9B9D-867624EB16FD}" dt="2024-03-22T15:47:31.243" v="5733" actId="478"/>
          <ac:spMkLst>
            <pc:docMk/>
            <pc:sldMk cId="812209034" sldId="342"/>
            <ac:spMk id="9" creationId="{57454D1F-D2CD-3356-639E-75B37DE30F1F}"/>
          </ac:spMkLst>
        </pc:spChg>
        <pc:picChg chg="add mod">
          <ac:chgData name="Lance McCarthy" userId="c65c4ed8-f27a-45c5-852b-d55a146b3265" providerId="ADAL" clId="{E9B6A7C2-7A9A-49AF-9B9D-867624EB16FD}" dt="2024-03-22T15:55:33.201" v="5838" actId="1076"/>
          <ac:picMkLst>
            <pc:docMk/>
            <pc:sldMk cId="812209034" sldId="342"/>
            <ac:picMk id="7" creationId="{6D4E1F09-72C7-5DBF-53B2-B4A4BAF7DC1C}"/>
          </ac:picMkLst>
        </pc:picChg>
      </pc:sldChg>
      <pc:sldChg chg="addSp delSp modSp mod ord">
        <pc:chgData name="Lance McCarthy" userId="c65c4ed8-f27a-45c5-852b-d55a146b3265" providerId="ADAL" clId="{E9B6A7C2-7A9A-49AF-9B9D-867624EB16FD}" dt="2024-03-22T16:12:40.367" v="6672" actId="1076"/>
        <pc:sldMkLst>
          <pc:docMk/>
          <pc:sldMk cId="3813948168" sldId="343"/>
        </pc:sldMkLst>
        <pc:spChg chg="mod">
          <ac:chgData name="Lance McCarthy" userId="c65c4ed8-f27a-45c5-852b-d55a146b3265" providerId="ADAL" clId="{E9B6A7C2-7A9A-49AF-9B9D-867624EB16FD}" dt="2024-03-22T14:06:17.979" v="5424" actId="1076"/>
          <ac:spMkLst>
            <pc:docMk/>
            <pc:sldMk cId="3813948168" sldId="343"/>
            <ac:spMk id="2" creationId="{CD3F54E4-9956-0B33-D845-8F2AAC5EBC56}"/>
          </ac:spMkLst>
        </pc:spChg>
        <pc:spChg chg="mod">
          <ac:chgData name="Lance McCarthy" userId="c65c4ed8-f27a-45c5-852b-d55a146b3265" providerId="ADAL" clId="{E9B6A7C2-7A9A-49AF-9B9D-867624EB16FD}" dt="2024-03-22T15:40:36.928" v="5649" actId="27636"/>
          <ac:spMkLst>
            <pc:docMk/>
            <pc:sldMk cId="3813948168" sldId="343"/>
            <ac:spMk id="4" creationId="{94D20DBB-F3DD-CE0A-DCE1-63F191C0CC47}"/>
          </ac:spMkLst>
        </pc:spChg>
        <pc:spChg chg="del">
          <ac:chgData name="Lance McCarthy" userId="c65c4ed8-f27a-45c5-852b-d55a146b3265" providerId="ADAL" clId="{E9B6A7C2-7A9A-49AF-9B9D-867624EB16FD}" dt="2024-03-22T14:06:21.663" v="5425" actId="478"/>
          <ac:spMkLst>
            <pc:docMk/>
            <pc:sldMk cId="3813948168" sldId="343"/>
            <ac:spMk id="5" creationId="{141392FF-67AF-70B5-1C3C-58D39BDFD8BE}"/>
          </ac:spMkLst>
        </pc:spChg>
        <pc:spChg chg="add del mod">
          <ac:chgData name="Lance McCarthy" userId="c65c4ed8-f27a-45c5-852b-d55a146b3265" providerId="ADAL" clId="{E9B6A7C2-7A9A-49AF-9B9D-867624EB16FD}" dt="2024-03-22T13:20:04.728" v="1855" actId="478"/>
          <ac:spMkLst>
            <pc:docMk/>
            <pc:sldMk cId="3813948168" sldId="343"/>
            <ac:spMk id="6" creationId="{AAA8BE72-B249-11ED-C66F-3C5AA11BFB3C}"/>
          </ac:spMkLst>
        </pc:spChg>
        <pc:spChg chg="add mod">
          <ac:chgData name="Lance McCarthy" userId="c65c4ed8-f27a-45c5-852b-d55a146b3265" providerId="ADAL" clId="{E9B6A7C2-7A9A-49AF-9B9D-867624EB16FD}" dt="2024-03-22T13:52:44.811" v="5321"/>
          <ac:spMkLst>
            <pc:docMk/>
            <pc:sldMk cId="3813948168" sldId="343"/>
            <ac:spMk id="7" creationId="{DEEC849C-DAC6-8D9D-08EA-FCF5C44AE49B}"/>
          </ac:spMkLst>
        </pc:spChg>
        <pc:picChg chg="add mod">
          <ac:chgData name="Lance McCarthy" userId="c65c4ed8-f27a-45c5-852b-d55a146b3265" providerId="ADAL" clId="{E9B6A7C2-7A9A-49AF-9B9D-867624EB16FD}" dt="2024-03-22T16:12:33.130" v="6669" actId="14100"/>
          <ac:picMkLst>
            <pc:docMk/>
            <pc:sldMk cId="3813948168" sldId="343"/>
            <ac:picMk id="9" creationId="{FF90C1D4-D8B8-DD7E-D044-D22242FFC45A}"/>
          </ac:picMkLst>
        </pc:picChg>
        <pc:picChg chg="del">
          <ac:chgData name="Lance McCarthy" userId="c65c4ed8-f27a-45c5-852b-d55a146b3265" providerId="ADAL" clId="{E9B6A7C2-7A9A-49AF-9B9D-867624EB16FD}" dt="2024-03-22T13:20:00.544" v="1854" actId="478"/>
          <ac:picMkLst>
            <pc:docMk/>
            <pc:sldMk cId="3813948168" sldId="343"/>
            <ac:picMk id="10" creationId="{2DB9BC6B-625B-CD8D-FB1A-1E9EBC1544D9}"/>
          </ac:picMkLst>
        </pc:picChg>
        <pc:picChg chg="add del mod">
          <ac:chgData name="Lance McCarthy" userId="c65c4ed8-f27a-45c5-852b-d55a146b3265" providerId="ADAL" clId="{E9B6A7C2-7A9A-49AF-9B9D-867624EB16FD}" dt="2024-03-22T16:12:27.663" v="6667" actId="478"/>
          <ac:picMkLst>
            <pc:docMk/>
            <pc:sldMk cId="3813948168" sldId="343"/>
            <ac:picMk id="12" creationId="{38DB9FD9-FFC7-5E59-1F00-2D4B37C8BBC4}"/>
          </ac:picMkLst>
        </pc:picChg>
        <pc:picChg chg="add mod">
          <ac:chgData name="Lance McCarthy" userId="c65c4ed8-f27a-45c5-852b-d55a146b3265" providerId="ADAL" clId="{E9B6A7C2-7A9A-49AF-9B9D-867624EB16FD}" dt="2024-03-22T16:12:40.367" v="6672" actId="1076"/>
          <ac:picMkLst>
            <pc:docMk/>
            <pc:sldMk cId="3813948168" sldId="343"/>
            <ac:picMk id="1026" creationId="{BACD912D-C3D0-5F2B-7281-5E623534275A}"/>
          </ac:picMkLst>
        </pc:picChg>
        <pc:inkChg chg="add del mod">
          <ac:chgData name="Lance McCarthy" userId="c65c4ed8-f27a-45c5-852b-d55a146b3265" providerId="ADAL" clId="{E9B6A7C2-7A9A-49AF-9B9D-867624EB16FD}" dt="2024-03-22T15:41:10.421" v="5656" actId="478"/>
          <ac:inkMkLst>
            <pc:docMk/>
            <pc:sldMk cId="3813948168" sldId="343"/>
            <ac:inkMk id="13" creationId="{A280B95F-FA13-5BF3-DD14-CECE429C463E}"/>
          </ac:inkMkLst>
        </pc:inkChg>
        <pc:inkChg chg="add">
          <ac:chgData name="Lance McCarthy" userId="c65c4ed8-f27a-45c5-852b-d55a146b3265" providerId="ADAL" clId="{E9B6A7C2-7A9A-49AF-9B9D-867624EB16FD}" dt="2024-03-22T15:16:41.634" v="5582" actId="9405"/>
          <ac:inkMkLst>
            <pc:docMk/>
            <pc:sldMk cId="3813948168" sldId="343"/>
            <ac:inkMk id="14" creationId="{355DB735-537A-4250-E376-1A6A07E29379}"/>
          </ac:inkMkLst>
        </pc:inkChg>
      </pc:sldChg>
      <pc:sldChg chg="del">
        <pc:chgData name="Lance McCarthy" userId="c65c4ed8-f27a-45c5-852b-d55a146b3265" providerId="ADAL" clId="{E9B6A7C2-7A9A-49AF-9B9D-867624EB16FD}" dt="2024-03-22T16:04:31.456" v="6190" actId="47"/>
        <pc:sldMkLst>
          <pc:docMk/>
          <pc:sldMk cId="3119264358" sldId="344"/>
        </pc:sldMkLst>
      </pc:sldChg>
      <pc:sldChg chg="addSp delSp modSp mod ord">
        <pc:chgData name="Lance McCarthy" userId="c65c4ed8-f27a-45c5-852b-d55a146b3265" providerId="ADAL" clId="{E9B6A7C2-7A9A-49AF-9B9D-867624EB16FD}" dt="2024-03-22T17:49:52.760" v="8683" actId="113"/>
        <pc:sldMkLst>
          <pc:docMk/>
          <pc:sldMk cId="1684465119" sldId="345"/>
        </pc:sldMkLst>
        <pc:spChg chg="mod">
          <ac:chgData name="Lance McCarthy" userId="c65c4ed8-f27a-45c5-852b-d55a146b3265" providerId="ADAL" clId="{E9B6A7C2-7A9A-49AF-9B9D-867624EB16FD}" dt="2024-03-22T16:15:58.070" v="7072" actId="1076"/>
          <ac:spMkLst>
            <pc:docMk/>
            <pc:sldMk cId="1684465119" sldId="345"/>
            <ac:spMk id="2" creationId="{A28186A1-11A8-21B1-B6A0-AA1A1DAA5A9A}"/>
          </ac:spMkLst>
        </pc:spChg>
        <pc:spChg chg="del">
          <ac:chgData name="Lance McCarthy" userId="c65c4ed8-f27a-45c5-852b-d55a146b3265" providerId="ADAL" clId="{E9B6A7C2-7A9A-49AF-9B9D-867624EB16FD}" dt="2024-03-22T14:06:58.316" v="5434" actId="478"/>
          <ac:spMkLst>
            <pc:docMk/>
            <pc:sldMk cId="1684465119" sldId="345"/>
            <ac:spMk id="3" creationId="{C5430536-D522-9F5E-B2C4-24F7C757082B}"/>
          </ac:spMkLst>
        </pc:spChg>
        <pc:spChg chg="mod">
          <ac:chgData name="Lance McCarthy" userId="c65c4ed8-f27a-45c5-852b-d55a146b3265" providerId="ADAL" clId="{E9B6A7C2-7A9A-49AF-9B9D-867624EB16FD}" dt="2024-03-22T17:49:52.760" v="8683" actId="113"/>
          <ac:spMkLst>
            <pc:docMk/>
            <pc:sldMk cId="1684465119" sldId="345"/>
            <ac:spMk id="5" creationId="{2726E51D-0E5E-98CC-19AE-F6AC7B00BF2E}"/>
          </ac:spMkLst>
        </pc:spChg>
        <pc:spChg chg="add del mod">
          <ac:chgData name="Lance McCarthy" userId="c65c4ed8-f27a-45c5-852b-d55a146b3265" providerId="ADAL" clId="{E9B6A7C2-7A9A-49AF-9B9D-867624EB16FD}" dt="2024-03-22T13:22:10.146" v="2162" actId="478"/>
          <ac:spMkLst>
            <pc:docMk/>
            <pc:sldMk cId="1684465119" sldId="345"/>
            <ac:spMk id="6" creationId="{FB96CB45-CB47-393A-C083-98B843DB84A6}"/>
          </ac:spMkLst>
        </pc:spChg>
        <pc:spChg chg="del">
          <ac:chgData name="Lance McCarthy" userId="c65c4ed8-f27a-45c5-852b-d55a146b3265" providerId="ADAL" clId="{E9B6A7C2-7A9A-49AF-9B9D-867624EB16FD}" dt="2024-03-22T13:22:08.009" v="2161" actId="478"/>
          <ac:spMkLst>
            <pc:docMk/>
            <pc:sldMk cId="1684465119" sldId="345"/>
            <ac:spMk id="13" creationId="{A36326E3-7418-ADEF-0CFC-09C0C60DE169}"/>
          </ac:spMkLst>
        </pc:spChg>
      </pc:sldChg>
      <pc:sldChg chg="delSp del mod">
        <pc:chgData name="Lance McCarthy" userId="c65c4ed8-f27a-45c5-852b-d55a146b3265" providerId="ADAL" clId="{E9B6A7C2-7A9A-49AF-9B9D-867624EB16FD}" dt="2024-03-22T16:04:35.214" v="6191" actId="47"/>
        <pc:sldMkLst>
          <pc:docMk/>
          <pc:sldMk cId="2981044871" sldId="346"/>
        </pc:sldMkLst>
        <pc:spChg chg="del">
          <ac:chgData name="Lance McCarthy" userId="c65c4ed8-f27a-45c5-852b-d55a146b3265" providerId="ADAL" clId="{E9B6A7C2-7A9A-49AF-9B9D-867624EB16FD}" dt="2024-03-22T14:07:00.498" v="5435" actId="478"/>
          <ac:spMkLst>
            <pc:docMk/>
            <pc:sldMk cId="2981044871" sldId="346"/>
            <ac:spMk id="3" creationId="{C849FABB-E5A7-5275-61DB-17B427E9CEDB}"/>
          </ac:spMkLst>
        </pc:spChg>
      </pc:sldChg>
      <pc:sldChg chg="modSp mod">
        <pc:chgData name="Lance McCarthy" userId="c65c4ed8-f27a-45c5-852b-d55a146b3265" providerId="ADAL" clId="{E9B6A7C2-7A9A-49AF-9B9D-867624EB16FD}" dt="2024-03-22T16:05:04.057" v="6245" actId="20577"/>
        <pc:sldMkLst>
          <pc:docMk/>
          <pc:sldMk cId="3493061142" sldId="347"/>
        </pc:sldMkLst>
        <pc:spChg chg="mod">
          <ac:chgData name="Lance McCarthy" userId="c65c4ed8-f27a-45c5-852b-d55a146b3265" providerId="ADAL" clId="{E9B6A7C2-7A9A-49AF-9B9D-867624EB16FD}" dt="2024-03-22T16:05:04.057" v="6245" actId="20577"/>
          <ac:spMkLst>
            <pc:docMk/>
            <pc:sldMk cId="3493061142" sldId="347"/>
            <ac:spMk id="3" creationId="{1EC6DB3D-3AE2-9478-3245-FE2F98B96EC7}"/>
          </ac:spMkLst>
        </pc:spChg>
      </pc:sldChg>
      <pc:sldChg chg="modSp add mod ord">
        <pc:chgData name="Lance McCarthy" userId="c65c4ed8-f27a-45c5-852b-d55a146b3265" providerId="ADAL" clId="{E9B6A7C2-7A9A-49AF-9B9D-867624EB16FD}" dt="2024-03-21T21:49:59.990" v="438"/>
        <pc:sldMkLst>
          <pc:docMk/>
          <pc:sldMk cId="3843712704" sldId="348"/>
        </pc:sldMkLst>
        <pc:spChg chg="mod">
          <ac:chgData name="Lance McCarthy" userId="c65c4ed8-f27a-45c5-852b-d55a146b3265" providerId="ADAL" clId="{E9B6A7C2-7A9A-49AF-9B9D-867624EB16FD}" dt="2024-03-21T21:49:24.982" v="375" actId="20577"/>
          <ac:spMkLst>
            <pc:docMk/>
            <pc:sldMk cId="3843712704" sldId="348"/>
            <ac:spMk id="2" creationId="{66FBF9F0-B02C-F479-3755-F41439C1E147}"/>
          </ac:spMkLst>
        </pc:spChg>
        <pc:spChg chg="mod">
          <ac:chgData name="Lance McCarthy" userId="c65c4ed8-f27a-45c5-852b-d55a146b3265" providerId="ADAL" clId="{E9B6A7C2-7A9A-49AF-9B9D-867624EB16FD}" dt="2024-03-21T21:49:53.739" v="436" actId="20577"/>
          <ac:spMkLst>
            <pc:docMk/>
            <pc:sldMk cId="3843712704" sldId="348"/>
            <ac:spMk id="5" creationId="{CE3C8A46-D49C-FB70-9062-B672F2F7FB49}"/>
          </ac:spMkLst>
        </pc:spChg>
      </pc:sldChg>
      <pc:sldChg chg="delSp modSp add mod ord">
        <pc:chgData name="Lance McCarthy" userId="c65c4ed8-f27a-45c5-852b-d55a146b3265" providerId="ADAL" clId="{E9B6A7C2-7A9A-49AF-9B9D-867624EB16FD}" dt="2024-03-22T16:19:01.260" v="7378" actId="20577"/>
        <pc:sldMkLst>
          <pc:docMk/>
          <pc:sldMk cId="3090697428" sldId="349"/>
        </pc:sldMkLst>
        <pc:spChg chg="mod">
          <ac:chgData name="Lance McCarthy" userId="c65c4ed8-f27a-45c5-852b-d55a146b3265" providerId="ADAL" clId="{E9B6A7C2-7A9A-49AF-9B9D-867624EB16FD}" dt="2024-03-22T16:19:01.260" v="7378" actId="20577"/>
          <ac:spMkLst>
            <pc:docMk/>
            <pc:sldMk cId="3090697428" sldId="349"/>
            <ac:spMk id="2" creationId="{F53F4228-0DC4-4119-B9C7-6C936C41E980}"/>
          </ac:spMkLst>
        </pc:spChg>
        <pc:spChg chg="del mod">
          <ac:chgData name="Lance McCarthy" userId="c65c4ed8-f27a-45c5-852b-d55a146b3265" providerId="ADAL" clId="{E9B6A7C2-7A9A-49AF-9B9D-867624EB16FD}" dt="2024-03-22T14:06:54.311" v="5433" actId="478"/>
          <ac:spMkLst>
            <pc:docMk/>
            <pc:sldMk cId="3090697428" sldId="349"/>
            <ac:spMk id="3" creationId="{714ECC30-C8C7-7D87-4D74-AECB825055F7}"/>
          </ac:spMkLst>
        </pc:spChg>
        <pc:spChg chg="mod">
          <ac:chgData name="Lance McCarthy" userId="c65c4ed8-f27a-45c5-852b-d55a146b3265" providerId="ADAL" clId="{E9B6A7C2-7A9A-49AF-9B9D-867624EB16FD}" dt="2024-03-22T16:15:37.071" v="7067" actId="20577"/>
          <ac:spMkLst>
            <pc:docMk/>
            <pc:sldMk cId="3090697428" sldId="349"/>
            <ac:spMk id="4" creationId="{7658EE59-4D4C-0681-0DD3-18233C3F94A9}"/>
          </ac:spMkLst>
        </pc:spChg>
      </pc:sldChg>
      <pc:sldChg chg="delSp modSp add del mod">
        <pc:chgData name="Lance McCarthy" userId="c65c4ed8-f27a-45c5-852b-d55a146b3265" providerId="ADAL" clId="{E9B6A7C2-7A9A-49AF-9B9D-867624EB16FD}" dt="2024-03-22T15:13:13.458" v="5529" actId="2696"/>
        <pc:sldMkLst>
          <pc:docMk/>
          <pc:sldMk cId="1153265758" sldId="350"/>
        </pc:sldMkLst>
        <pc:spChg chg="mod">
          <ac:chgData name="Lance McCarthy" userId="c65c4ed8-f27a-45c5-852b-d55a146b3265" providerId="ADAL" clId="{E9B6A7C2-7A9A-49AF-9B9D-867624EB16FD}" dt="2024-03-22T15:13:03.912" v="5528" actId="20577"/>
          <ac:spMkLst>
            <pc:docMk/>
            <pc:sldMk cId="1153265758" sldId="350"/>
            <ac:spMk id="2" creationId="{C05D45BD-5B25-B32E-F712-18F18E7168E7}"/>
          </ac:spMkLst>
        </pc:spChg>
        <pc:spChg chg="del">
          <ac:chgData name="Lance McCarthy" userId="c65c4ed8-f27a-45c5-852b-d55a146b3265" providerId="ADAL" clId="{E9B6A7C2-7A9A-49AF-9B9D-867624EB16FD}" dt="2024-03-22T14:06:30.937" v="5427" actId="478"/>
          <ac:spMkLst>
            <pc:docMk/>
            <pc:sldMk cId="1153265758" sldId="350"/>
            <ac:spMk id="3" creationId="{95D7C9F2-EB2A-D57B-0D06-69B87C19A3A9}"/>
          </ac:spMkLst>
        </pc:spChg>
      </pc:sldChg>
      <pc:sldChg chg="delSp add del mod">
        <pc:chgData name="Lance McCarthy" userId="c65c4ed8-f27a-45c5-852b-d55a146b3265" providerId="ADAL" clId="{E9B6A7C2-7A9A-49AF-9B9D-867624EB16FD}" dt="2024-03-22T15:13:13.458" v="5529" actId="2696"/>
        <pc:sldMkLst>
          <pc:docMk/>
          <pc:sldMk cId="2191656067" sldId="351"/>
        </pc:sldMkLst>
        <pc:spChg chg="del">
          <ac:chgData name="Lance McCarthy" userId="c65c4ed8-f27a-45c5-852b-d55a146b3265" providerId="ADAL" clId="{E9B6A7C2-7A9A-49AF-9B9D-867624EB16FD}" dt="2024-03-22T14:06:47.268" v="5430" actId="478"/>
          <ac:spMkLst>
            <pc:docMk/>
            <pc:sldMk cId="2191656067" sldId="351"/>
            <ac:spMk id="3" creationId="{95D7C9F2-EB2A-D57B-0D06-69B87C19A3A9}"/>
          </ac:spMkLst>
        </pc:spChg>
      </pc:sldChg>
      <pc:sldChg chg="addSp delSp modSp add mod">
        <pc:chgData name="Lance McCarthy" userId="c65c4ed8-f27a-45c5-852b-d55a146b3265" providerId="ADAL" clId="{E9B6A7C2-7A9A-49AF-9B9D-867624EB16FD}" dt="2024-03-22T16:30:41.003" v="7607" actId="1076"/>
        <pc:sldMkLst>
          <pc:docMk/>
          <pc:sldMk cId="1390991699" sldId="352"/>
        </pc:sldMkLst>
        <pc:spChg chg="mod">
          <ac:chgData name="Lance McCarthy" userId="c65c4ed8-f27a-45c5-852b-d55a146b3265" providerId="ADAL" clId="{E9B6A7C2-7A9A-49AF-9B9D-867624EB16FD}" dt="2024-03-22T14:05:14.536" v="5405" actId="1076"/>
          <ac:spMkLst>
            <pc:docMk/>
            <pc:sldMk cId="1390991699" sldId="352"/>
            <ac:spMk id="2" creationId="{CD3F54E4-9956-0B33-D845-8F2AAC5EBC56}"/>
          </ac:spMkLst>
        </pc:spChg>
        <pc:spChg chg="del mod">
          <ac:chgData name="Lance McCarthy" userId="c65c4ed8-f27a-45c5-852b-d55a146b3265" providerId="ADAL" clId="{E9B6A7C2-7A9A-49AF-9B9D-867624EB16FD}" dt="2024-03-22T14:05:07.007" v="5402" actId="478"/>
          <ac:spMkLst>
            <pc:docMk/>
            <pc:sldMk cId="1390991699" sldId="352"/>
            <ac:spMk id="4" creationId="{94D20DBB-F3DD-CE0A-DCE1-63F191C0CC47}"/>
          </ac:spMkLst>
        </pc:spChg>
        <pc:spChg chg="del">
          <ac:chgData name="Lance McCarthy" userId="c65c4ed8-f27a-45c5-852b-d55a146b3265" providerId="ADAL" clId="{E9B6A7C2-7A9A-49AF-9B9D-867624EB16FD}" dt="2024-03-22T14:05:22.263" v="5408" actId="478"/>
          <ac:spMkLst>
            <pc:docMk/>
            <pc:sldMk cId="1390991699" sldId="352"/>
            <ac:spMk id="5" creationId="{141392FF-67AF-70B5-1C3C-58D39BDFD8BE}"/>
          </ac:spMkLst>
        </pc:spChg>
        <pc:picChg chg="add del mod">
          <ac:chgData name="Lance McCarthy" userId="c65c4ed8-f27a-45c5-852b-d55a146b3265" providerId="ADAL" clId="{E9B6A7C2-7A9A-49AF-9B9D-867624EB16FD}" dt="2024-03-22T16:30:32.784" v="7605" actId="478"/>
          <ac:picMkLst>
            <pc:docMk/>
            <pc:sldMk cId="1390991699" sldId="352"/>
            <ac:picMk id="6" creationId="{4C18205C-B60E-255E-DEA5-D65D6851A480}"/>
          </ac:picMkLst>
        </pc:picChg>
        <pc:picChg chg="add mod">
          <ac:chgData name="Lance McCarthy" userId="c65c4ed8-f27a-45c5-852b-d55a146b3265" providerId="ADAL" clId="{E9B6A7C2-7A9A-49AF-9B9D-867624EB16FD}" dt="2024-03-22T16:30:41.003" v="7607" actId="1076"/>
          <ac:picMkLst>
            <pc:docMk/>
            <pc:sldMk cId="1390991699" sldId="352"/>
            <ac:picMk id="8" creationId="{0CBF78AE-F73A-A980-2F82-383E9442A724}"/>
          </ac:picMkLst>
        </pc:picChg>
        <pc:picChg chg="del">
          <ac:chgData name="Lance McCarthy" userId="c65c4ed8-f27a-45c5-852b-d55a146b3265" providerId="ADAL" clId="{E9B6A7C2-7A9A-49AF-9B9D-867624EB16FD}" dt="2024-03-22T14:05:05.410" v="5401" actId="478"/>
          <ac:picMkLst>
            <pc:docMk/>
            <pc:sldMk cId="1390991699" sldId="352"/>
            <ac:picMk id="9" creationId="{FF90C1D4-D8B8-DD7E-D044-D22242FFC45A}"/>
          </ac:picMkLst>
        </pc:picChg>
        <pc:picChg chg="del">
          <ac:chgData name="Lance McCarthy" userId="c65c4ed8-f27a-45c5-852b-d55a146b3265" providerId="ADAL" clId="{E9B6A7C2-7A9A-49AF-9B9D-867624EB16FD}" dt="2024-03-22T14:05:04.829" v="5400" actId="478"/>
          <ac:picMkLst>
            <pc:docMk/>
            <pc:sldMk cId="1390991699" sldId="352"/>
            <ac:picMk id="1026" creationId="{BACD912D-C3D0-5F2B-7281-5E623534275A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6:30:23.017" v="7604" actId="1076"/>
        <pc:sldMkLst>
          <pc:docMk/>
          <pc:sldMk cId="1337277984" sldId="353"/>
        </pc:sldMkLst>
        <pc:picChg chg="add del mod">
          <ac:chgData name="Lance McCarthy" userId="c65c4ed8-f27a-45c5-852b-d55a146b3265" providerId="ADAL" clId="{E9B6A7C2-7A9A-49AF-9B9D-867624EB16FD}" dt="2024-03-22T16:30:20.609" v="7603" actId="478"/>
          <ac:picMkLst>
            <pc:docMk/>
            <pc:sldMk cId="1337277984" sldId="353"/>
            <ac:picMk id="4" creationId="{52BA5828-C477-1AC4-707D-2F56824832AC}"/>
          </ac:picMkLst>
        </pc:picChg>
        <pc:picChg chg="del">
          <ac:chgData name="Lance McCarthy" userId="c65c4ed8-f27a-45c5-852b-d55a146b3265" providerId="ADAL" clId="{E9B6A7C2-7A9A-49AF-9B9D-867624EB16FD}" dt="2024-03-22T14:39:08.488" v="5503" actId="478"/>
          <ac:picMkLst>
            <pc:docMk/>
            <pc:sldMk cId="1337277984" sldId="353"/>
            <ac:picMk id="6" creationId="{4C18205C-B60E-255E-DEA5-D65D6851A480}"/>
          </ac:picMkLst>
        </pc:picChg>
        <pc:picChg chg="add mod">
          <ac:chgData name="Lance McCarthy" userId="c65c4ed8-f27a-45c5-852b-d55a146b3265" providerId="ADAL" clId="{E9B6A7C2-7A9A-49AF-9B9D-867624EB16FD}" dt="2024-03-22T16:30:23.017" v="7604" actId="1076"/>
          <ac:picMkLst>
            <pc:docMk/>
            <pc:sldMk cId="1337277984" sldId="353"/>
            <ac:picMk id="7" creationId="{31B96C93-A2C1-AFA7-A423-183675FE7764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5:38:43.583" v="5605" actId="1076"/>
        <pc:sldMkLst>
          <pc:docMk/>
          <pc:sldMk cId="4065648228" sldId="354"/>
        </pc:sldMkLst>
        <pc:spChg chg="mod">
          <ac:chgData name="Lance McCarthy" userId="c65c4ed8-f27a-45c5-852b-d55a146b3265" providerId="ADAL" clId="{E9B6A7C2-7A9A-49AF-9B9D-867624EB16FD}" dt="2024-03-22T15:13:34.401" v="5539" actId="20577"/>
          <ac:spMkLst>
            <pc:docMk/>
            <pc:sldMk cId="4065648228" sldId="354"/>
            <ac:spMk id="2" creationId="{C05D45BD-5B25-B32E-F712-18F18E7168E7}"/>
          </ac:spMkLst>
        </pc:spChg>
        <pc:picChg chg="add mod">
          <ac:chgData name="Lance McCarthy" userId="c65c4ed8-f27a-45c5-852b-d55a146b3265" providerId="ADAL" clId="{E9B6A7C2-7A9A-49AF-9B9D-867624EB16FD}" dt="2024-03-22T15:38:43.583" v="5605" actId="1076"/>
          <ac:picMkLst>
            <pc:docMk/>
            <pc:sldMk cId="4065648228" sldId="354"/>
            <ac:picMk id="4" creationId="{C4B8B4BB-4DC4-F335-25DB-5BAEF71938B1}"/>
          </ac:picMkLst>
        </pc:picChg>
        <pc:picChg chg="del">
          <ac:chgData name="Lance McCarthy" userId="c65c4ed8-f27a-45c5-852b-d55a146b3265" providerId="ADAL" clId="{E9B6A7C2-7A9A-49AF-9B9D-867624EB16FD}" dt="2024-03-22T15:13:51.411" v="5554" actId="478"/>
          <ac:picMkLst>
            <pc:docMk/>
            <pc:sldMk cId="4065648228" sldId="354"/>
            <ac:picMk id="9" creationId="{E8B1B84A-1B64-2D8D-5FE7-7B1DDDFC617C}"/>
          </ac:picMkLst>
        </pc:picChg>
        <pc:inkChg chg="add del">
          <ac:chgData name="Lance McCarthy" userId="c65c4ed8-f27a-45c5-852b-d55a146b3265" providerId="ADAL" clId="{E9B6A7C2-7A9A-49AF-9B9D-867624EB16FD}" dt="2024-03-22T15:26:02.222" v="5585" actId="9405"/>
          <ac:inkMkLst>
            <pc:docMk/>
            <pc:sldMk cId="4065648228" sldId="354"/>
            <ac:inkMk id="5" creationId="{A6393D27-AD80-13CC-6014-D44D3675F4FE}"/>
          </ac:inkMkLst>
        </pc:inkChg>
      </pc:sldChg>
      <pc:sldChg chg="addSp delSp modSp add mod">
        <pc:chgData name="Lance McCarthy" userId="c65c4ed8-f27a-45c5-852b-d55a146b3265" providerId="ADAL" clId="{E9B6A7C2-7A9A-49AF-9B9D-867624EB16FD}" dt="2024-03-22T15:38:48.565" v="5606" actId="1076"/>
        <pc:sldMkLst>
          <pc:docMk/>
          <pc:sldMk cId="2792741880" sldId="355"/>
        </pc:sldMkLst>
        <pc:spChg chg="mod">
          <ac:chgData name="Lance McCarthy" userId="c65c4ed8-f27a-45c5-852b-d55a146b3265" providerId="ADAL" clId="{E9B6A7C2-7A9A-49AF-9B9D-867624EB16FD}" dt="2024-03-22T15:13:39.372" v="5542" actId="20577"/>
          <ac:spMkLst>
            <pc:docMk/>
            <pc:sldMk cId="2792741880" sldId="355"/>
            <ac:spMk id="2" creationId="{C05D45BD-5B25-B32E-F712-18F18E7168E7}"/>
          </ac:spMkLst>
        </pc:spChg>
        <pc:picChg chg="add mod">
          <ac:chgData name="Lance McCarthy" userId="c65c4ed8-f27a-45c5-852b-d55a146b3265" providerId="ADAL" clId="{E9B6A7C2-7A9A-49AF-9B9D-867624EB16FD}" dt="2024-03-22T15:38:48.565" v="5606" actId="1076"/>
          <ac:picMkLst>
            <pc:docMk/>
            <pc:sldMk cId="2792741880" sldId="355"/>
            <ac:picMk id="4" creationId="{E58C9A88-BAFF-677E-C2C1-E6064A591644}"/>
          </ac:picMkLst>
        </pc:picChg>
        <pc:picChg chg="del">
          <ac:chgData name="Lance McCarthy" userId="c65c4ed8-f27a-45c5-852b-d55a146b3265" providerId="ADAL" clId="{E9B6A7C2-7A9A-49AF-9B9D-867624EB16FD}" dt="2024-03-22T15:13:53.278" v="5555" actId="478"/>
          <ac:picMkLst>
            <pc:docMk/>
            <pc:sldMk cId="2792741880" sldId="355"/>
            <ac:picMk id="9" creationId="{E8B1B84A-1B64-2D8D-5FE7-7B1DDDFC617C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5:38:51.032" v="5607" actId="1076"/>
        <pc:sldMkLst>
          <pc:docMk/>
          <pc:sldMk cId="1350942523" sldId="356"/>
        </pc:sldMkLst>
        <pc:spChg chg="mod">
          <ac:chgData name="Lance McCarthy" userId="c65c4ed8-f27a-45c5-852b-d55a146b3265" providerId="ADAL" clId="{E9B6A7C2-7A9A-49AF-9B9D-867624EB16FD}" dt="2024-03-22T15:13:46.035" v="5553" actId="20577"/>
          <ac:spMkLst>
            <pc:docMk/>
            <pc:sldMk cId="1350942523" sldId="356"/>
            <ac:spMk id="2" creationId="{C05D45BD-5B25-B32E-F712-18F18E7168E7}"/>
          </ac:spMkLst>
        </pc:spChg>
        <pc:picChg chg="add mod">
          <ac:chgData name="Lance McCarthy" userId="c65c4ed8-f27a-45c5-852b-d55a146b3265" providerId="ADAL" clId="{E9B6A7C2-7A9A-49AF-9B9D-867624EB16FD}" dt="2024-03-22T15:38:51.032" v="5607" actId="1076"/>
          <ac:picMkLst>
            <pc:docMk/>
            <pc:sldMk cId="1350942523" sldId="356"/>
            <ac:picMk id="4" creationId="{D2779AA5-2FA7-860E-4523-4B2E6E75988D}"/>
          </ac:picMkLst>
        </pc:picChg>
        <pc:picChg chg="del">
          <ac:chgData name="Lance McCarthy" userId="c65c4ed8-f27a-45c5-852b-d55a146b3265" providerId="ADAL" clId="{E9B6A7C2-7A9A-49AF-9B9D-867624EB16FD}" dt="2024-03-22T15:13:54.696" v="5556" actId="478"/>
          <ac:picMkLst>
            <pc:docMk/>
            <pc:sldMk cId="1350942523" sldId="356"/>
            <ac:picMk id="9" creationId="{E8B1B84A-1B64-2D8D-5FE7-7B1DDDFC617C}"/>
          </ac:picMkLst>
        </pc:picChg>
      </pc:sldChg>
      <pc:sldChg chg="addSp delSp modSp add del mod">
        <pc:chgData name="Lance McCarthy" userId="c65c4ed8-f27a-45c5-852b-d55a146b3265" providerId="ADAL" clId="{E9B6A7C2-7A9A-49AF-9B9D-867624EB16FD}" dt="2024-03-22T16:02:55.178" v="6078" actId="47"/>
        <pc:sldMkLst>
          <pc:docMk/>
          <pc:sldMk cId="1115522684" sldId="357"/>
        </pc:sldMkLst>
        <pc:spChg chg="mod">
          <ac:chgData name="Lance McCarthy" userId="c65c4ed8-f27a-45c5-852b-d55a146b3265" providerId="ADAL" clId="{E9B6A7C2-7A9A-49AF-9B9D-867624EB16FD}" dt="2024-03-22T15:55:21.069" v="5834" actId="20577"/>
          <ac:spMkLst>
            <pc:docMk/>
            <pc:sldMk cId="1115522684" sldId="357"/>
            <ac:spMk id="4" creationId="{8D97CD95-A6D1-C7C3-F7D9-C0AB6438B279}"/>
          </ac:spMkLst>
        </pc:spChg>
        <pc:spChg chg="mod">
          <ac:chgData name="Lance McCarthy" userId="c65c4ed8-f27a-45c5-852b-d55a146b3265" providerId="ADAL" clId="{E9B6A7C2-7A9A-49AF-9B9D-867624EB16FD}" dt="2024-03-22T15:55:23.182" v="5835" actId="20577"/>
          <ac:spMkLst>
            <pc:docMk/>
            <pc:sldMk cId="1115522684" sldId="357"/>
            <ac:spMk id="8" creationId="{03CA8C54-30A3-3553-626E-52909A83C86B}"/>
          </ac:spMkLst>
        </pc:spChg>
        <pc:picChg chg="add mod">
          <ac:chgData name="Lance McCarthy" userId="c65c4ed8-f27a-45c5-852b-d55a146b3265" providerId="ADAL" clId="{E9B6A7C2-7A9A-49AF-9B9D-867624EB16FD}" dt="2024-03-22T15:53:27.702" v="5830" actId="1076"/>
          <ac:picMkLst>
            <pc:docMk/>
            <pc:sldMk cId="1115522684" sldId="357"/>
            <ac:picMk id="3" creationId="{4E4C8C04-85B4-7A3A-7258-B0BF28405E08}"/>
          </ac:picMkLst>
        </pc:picChg>
        <pc:picChg chg="del">
          <ac:chgData name="Lance McCarthy" userId="c65c4ed8-f27a-45c5-852b-d55a146b3265" providerId="ADAL" clId="{E9B6A7C2-7A9A-49AF-9B9D-867624EB16FD}" dt="2024-03-22T15:53:20.286" v="5827" actId="478"/>
          <ac:picMkLst>
            <pc:docMk/>
            <pc:sldMk cId="1115522684" sldId="357"/>
            <ac:picMk id="7" creationId="{6D4E1F09-72C7-5DBF-53B2-B4A4BAF7DC1C}"/>
          </ac:picMkLst>
        </pc:picChg>
      </pc:sldChg>
      <pc:sldChg chg="add del">
        <pc:chgData name="Lance McCarthy" userId="c65c4ed8-f27a-45c5-852b-d55a146b3265" providerId="ADAL" clId="{E9B6A7C2-7A9A-49AF-9B9D-867624EB16FD}" dt="2024-03-22T16:02:58.867" v="6079" actId="47"/>
        <pc:sldMkLst>
          <pc:docMk/>
          <pc:sldMk cId="2692789889" sldId="358"/>
        </pc:sldMkLst>
      </pc:sldChg>
      <pc:sldChg chg="addSp delSp modSp add mod ord">
        <pc:chgData name="Lance McCarthy" userId="c65c4ed8-f27a-45c5-852b-d55a146b3265" providerId="ADAL" clId="{E9B6A7C2-7A9A-49AF-9B9D-867624EB16FD}" dt="2024-03-22T16:13:13.263" v="6677" actId="1076"/>
        <pc:sldMkLst>
          <pc:docMk/>
          <pc:sldMk cId="2275976052" sldId="359"/>
        </pc:sldMkLst>
        <pc:spChg chg="mod">
          <ac:chgData name="Lance McCarthy" userId="c65c4ed8-f27a-45c5-852b-d55a146b3265" providerId="ADAL" clId="{E9B6A7C2-7A9A-49AF-9B9D-867624EB16FD}" dt="2024-03-22T15:55:58.484" v="5848" actId="20577"/>
          <ac:spMkLst>
            <pc:docMk/>
            <pc:sldMk cId="2275976052" sldId="359"/>
            <ac:spMk id="2" creationId="{CD3F54E4-9956-0B33-D845-8F2AAC5EBC56}"/>
          </ac:spMkLst>
        </pc:spChg>
        <pc:spChg chg="add mod">
          <ac:chgData name="Lance McCarthy" userId="c65c4ed8-f27a-45c5-852b-d55a146b3265" providerId="ADAL" clId="{E9B6A7C2-7A9A-49AF-9B9D-867624EB16FD}" dt="2024-03-22T16:13:13.263" v="6677" actId="1076"/>
          <ac:spMkLst>
            <pc:docMk/>
            <pc:sldMk cId="2275976052" sldId="359"/>
            <ac:spMk id="5" creationId="{43BAAF11-E5AE-CF37-3E56-155459E42EFE}"/>
          </ac:spMkLst>
        </pc:spChg>
        <pc:picChg chg="add mod">
          <ac:chgData name="Lance McCarthy" userId="c65c4ed8-f27a-45c5-852b-d55a146b3265" providerId="ADAL" clId="{E9B6A7C2-7A9A-49AF-9B9D-867624EB16FD}" dt="2024-03-22T16:13:10.707" v="6676" actId="1076"/>
          <ac:picMkLst>
            <pc:docMk/>
            <pc:sldMk cId="2275976052" sldId="359"/>
            <ac:picMk id="3" creationId="{CC337970-07C9-5D78-38AB-BE12E1D17C7A}"/>
          </ac:picMkLst>
        </pc:picChg>
        <pc:picChg chg="del">
          <ac:chgData name="Lance McCarthy" userId="c65c4ed8-f27a-45c5-852b-d55a146b3265" providerId="ADAL" clId="{E9B6A7C2-7A9A-49AF-9B9D-867624EB16FD}" dt="2024-03-22T15:56:00.352" v="5849" actId="478"/>
          <ac:picMkLst>
            <pc:docMk/>
            <pc:sldMk cId="2275976052" sldId="359"/>
            <ac:picMk id="4" creationId="{52BA5828-C477-1AC4-707D-2F56824832AC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6:12:59.883" v="6673" actId="1076"/>
        <pc:sldMkLst>
          <pc:docMk/>
          <pc:sldMk cId="3231034985" sldId="360"/>
        </pc:sldMkLst>
        <pc:spChg chg="mod">
          <ac:chgData name="Lance McCarthy" userId="c65c4ed8-f27a-45c5-852b-d55a146b3265" providerId="ADAL" clId="{E9B6A7C2-7A9A-49AF-9B9D-867624EB16FD}" dt="2024-03-22T16:00:18.444" v="6069" actId="1076"/>
          <ac:spMkLst>
            <pc:docMk/>
            <pc:sldMk cId="3231034985" sldId="360"/>
            <ac:spMk id="5" creationId="{43BAAF11-E5AE-CF37-3E56-155459E42EFE}"/>
          </ac:spMkLst>
        </pc:spChg>
        <pc:picChg chg="del">
          <ac:chgData name="Lance McCarthy" userId="c65c4ed8-f27a-45c5-852b-d55a146b3265" providerId="ADAL" clId="{E9B6A7C2-7A9A-49AF-9B9D-867624EB16FD}" dt="2024-03-22T15:59:34.825" v="5977" actId="478"/>
          <ac:picMkLst>
            <pc:docMk/>
            <pc:sldMk cId="3231034985" sldId="360"/>
            <ac:picMk id="3" creationId="{CC337970-07C9-5D78-38AB-BE12E1D17C7A}"/>
          </ac:picMkLst>
        </pc:picChg>
        <pc:picChg chg="add mod">
          <ac:chgData name="Lance McCarthy" userId="c65c4ed8-f27a-45c5-852b-d55a146b3265" providerId="ADAL" clId="{E9B6A7C2-7A9A-49AF-9B9D-867624EB16FD}" dt="2024-03-22T16:12:59.883" v="6673" actId="1076"/>
          <ac:picMkLst>
            <pc:docMk/>
            <pc:sldMk cId="3231034985" sldId="360"/>
            <ac:picMk id="4" creationId="{1D4C86E1-071A-07BA-06C6-1B010C15A30D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6:04:24.785" v="6189" actId="1076"/>
        <pc:sldMkLst>
          <pc:docMk/>
          <pc:sldMk cId="965452636" sldId="361"/>
        </pc:sldMkLst>
        <pc:spChg chg="mod">
          <ac:chgData name="Lance McCarthy" userId="c65c4ed8-f27a-45c5-852b-d55a146b3265" providerId="ADAL" clId="{E9B6A7C2-7A9A-49AF-9B9D-867624EB16FD}" dt="2024-03-22T16:04:24.785" v="6189" actId="1076"/>
          <ac:spMkLst>
            <pc:docMk/>
            <pc:sldMk cId="965452636" sldId="361"/>
            <ac:spMk id="5" creationId="{43BAAF11-E5AE-CF37-3E56-155459E42EFE}"/>
          </ac:spMkLst>
        </pc:spChg>
        <pc:picChg chg="del mod">
          <ac:chgData name="Lance McCarthy" userId="c65c4ed8-f27a-45c5-852b-d55a146b3265" providerId="ADAL" clId="{E9B6A7C2-7A9A-49AF-9B9D-867624EB16FD}" dt="2024-03-22T16:03:01.894" v="6080" actId="478"/>
          <ac:picMkLst>
            <pc:docMk/>
            <pc:sldMk cId="965452636" sldId="361"/>
            <ac:picMk id="3" creationId="{CC337970-07C9-5D78-38AB-BE12E1D17C7A}"/>
          </ac:picMkLst>
        </pc:picChg>
        <pc:picChg chg="add mod">
          <ac:chgData name="Lance McCarthy" userId="c65c4ed8-f27a-45c5-852b-d55a146b3265" providerId="ADAL" clId="{E9B6A7C2-7A9A-49AF-9B9D-867624EB16FD}" dt="2024-03-22T16:03:14.974" v="6087" actId="1076"/>
          <ac:picMkLst>
            <pc:docMk/>
            <pc:sldMk cId="965452636" sldId="361"/>
            <ac:picMk id="6" creationId="{30135311-D415-989A-87EA-0BA6EB21A372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6:22:37.337" v="7584" actId="1076"/>
        <pc:sldMkLst>
          <pc:docMk/>
          <pc:sldMk cId="1280147105" sldId="362"/>
        </pc:sldMkLst>
        <pc:spChg chg="mod">
          <ac:chgData name="Lance McCarthy" userId="c65c4ed8-f27a-45c5-852b-d55a146b3265" providerId="ADAL" clId="{E9B6A7C2-7A9A-49AF-9B9D-867624EB16FD}" dt="2024-03-22T16:19:39.198" v="7401" actId="20577"/>
          <ac:spMkLst>
            <pc:docMk/>
            <pc:sldMk cId="1280147105" sldId="362"/>
            <ac:spMk id="2" creationId="{CD3F54E4-9956-0B33-D845-8F2AAC5EBC56}"/>
          </ac:spMkLst>
        </pc:spChg>
        <pc:spChg chg="mod">
          <ac:chgData name="Lance McCarthy" userId="c65c4ed8-f27a-45c5-852b-d55a146b3265" providerId="ADAL" clId="{E9B6A7C2-7A9A-49AF-9B9D-867624EB16FD}" dt="2024-03-22T16:22:27.311" v="7582" actId="14100"/>
          <ac:spMkLst>
            <pc:docMk/>
            <pc:sldMk cId="1280147105" sldId="362"/>
            <ac:spMk id="4" creationId="{94D20DBB-F3DD-CE0A-DCE1-63F191C0CC47}"/>
          </ac:spMkLst>
        </pc:spChg>
        <pc:spChg chg="add mod">
          <ac:chgData name="Lance McCarthy" userId="c65c4ed8-f27a-45c5-852b-d55a146b3265" providerId="ADAL" clId="{E9B6A7C2-7A9A-49AF-9B9D-867624EB16FD}" dt="2024-03-22T16:22:29.913" v="7583" actId="1076"/>
          <ac:spMkLst>
            <pc:docMk/>
            <pc:sldMk cId="1280147105" sldId="362"/>
            <ac:spMk id="6" creationId="{C375601A-7070-7F9D-2340-141D6F21281E}"/>
          </ac:spMkLst>
        </pc:spChg>
        <pc:picChg chg="add mod">
          <ac:chgData name="Lance McCarthy" userId="c65c4ed8-f27a-45c5-852b-d55a146b3265" providerId="ADAL" clId="{E9B6A7C2-7A9A-49AF-9B9D-867624EB16FD}" dt="2024-03-22T16:22:37.337" v="7584" actId="1076"/>
          <ac:picMkLst>
            <pc:docMk/>
            <pc:sldMk cId="1280147105" sldId="362"/>
            <ac:picMk id="5" creationId="{EF6E80B4-E5E5-E348-3810-D78013D16C1F}"/>
          </ac:picMkLst>
        </pc:picChg>
        <pc:picChg chg="del">
          <ac:chgData name="Lance McCarthy" userId="c65c4ed8-f27a-45c5-852b-d55a146b3265" providerId="ADAL" clId="{E9B6A7C2-7A9A-49AF-9B9D-867624EB16FD}" dt="2024-03-22T16:20:37.629" v="7430" actId="478"/>
          <ac:picMkLst>
            <pc:docMk/>
            <pc:sldMk cId="1280147105" sldId="362"/>
            <ac:picMk id="9" creationId="{FF90C1D4-D8B8-DD7E-D044-D22242FFC45A}"/>
          </ac:picMkLst>
        </pc:picChg>
        <pc:picChg chg="del">
          <ac:chgData name="Lance McCarthy" userId="c65c4ed8-f27a-45c5-852b-d55a146b3265" providerId="ADAL" clId="{E9B6A7C2-7A9A-49AF-9B9D-867624EB16FD}" dt="2024-03-22T16:20:45.865" v="7434" actId="478"/>
          <ac:picMkLst>
            <pc:docMk/>
            <pc:sldMk cId="1280147105" sldId="362"/>
            <ac:picMk id="1026" creationId="{BACD912D-C3D0-5F2B-7281-5E623534275A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6:28:54.704" v="7600" actId="1076"/>
        <pc:sldMkLst>
          <pc:docMk/>
          <pc:sldMk cId="732295735" sldId="363"/>
        </pc:sldMkLst>
        <pc:spChg chg="mod">
          <ac:chgData name="Lance McCarthy" userId="c65c4ed8-f27a-45c5-852b-d55a146b3265" providerId="ADAL" clId="{E9B6A7C2-7A9A-49AF-9B9D-867624EB16FD}" dt="2024-03-22T16:23:00.483" v="7598" actId="27636"/>
          <ac:spMkLst>
            <pc:docMk/>
            <pc:sldMk cId="732295735" sldId="363"/>
            <ac:spMk id="2" creationId="{CD3F54E4-9956-0B33-D845-8F2AAC5EBC56}"/>
          </ac:spMkLst>
        </pc:spChg>
        <pc:picChg chg="add mod">
          <ac:chgData name="Lance McCarthy" userId="c65c4ed8-f27a-45c5-852b-d55a146b3265" providerId="ADAL" clId="{E9B6A7C2-7A9A-49AF-9B9D-867624EB16FD}" dt="2024-03-22T16:28:54.704" v="7600" actId="1076"/>
          <ac:picMkLst>
            <pc:docMk/>
            <pc:sldMk cId="732295735" sldId="363"/>
            <ac:picMk id="4" creationId="{865B9623-32D6-1778-E61C-2C293E290A38}"/>
          </ac:picMkLst>
        </pc:picChg>
        <pc:picChg chg="del">
          <ac:chgData name="Lance McCarthy" userId="c65c4ed8-f27a-45c5-852b-d55a146b3265" providerId="ADAL" clId="{E9B6A7C2-7A9A-49AF-9B9D-867624EB16FD}" dt="2024-03-22T16:22:46.421" v="7585" actId="478"/>
          <ac:picMkLst>
            <pc:docMk/>
            <pc:sldMk cId="732295735" sldId="363"/>
            <ac:picMk id="6" creationId="{4C18205C-B60E-255E-DEA5-D65D6851A480}"/>
          </ac:picMkLst>
        </pc:picChg>
      </pc:sldChg>
      <pc:sldChg chg="add">
        <pc:chgData name="Lance McCarthy" userId="c65c4ed8-f27a-45c5-852b-d55a146b3265" providerId="ADAL" clId="{E9B6A7C2-7A9A-49AF-9B9D-867624EB16FD}" dt="2024-03-22T16:19:32.822" v="7391"/>
        <pc:sldMkLst>
          <pc:docMk/>
          <pc:sldMk cId="2192763850" sldId="364"/>
        </pc:sldMkLst>
      </pc:sldChg>
      <pc:sldChg chg="addSp delSp modSp add mod">
        <pc:chgData name="Lance McCarthy" userId="c65c4ed8-f27a-45c5-852b-d55a146b3265" providerId="ADAL" clId="{E9B6A7C2-7A9A-49AF-9B9D-867624EB16FD}" dt="2024-03-22T16:57:39.025" v="7991" actId="14100"/>
        <pc:sldMkLst>
          <pc:docMk/>
          <pc:sldMk cId="2081151841" sldId="365"/>
        </pc:sldMkLst>
        <pc:spChg chg="mod">
          <ac:chgData name="Lance McCarthy" userId="c65c4ed8-f27a-45c5-852b-d55a146b3265" providerId="ADAL" clId="{E9B6A7C2-7A9A-49AF-9B9D-867624EB16FD}" dt="2024-03-22T16:19:50.310" v="7408" actId="20577"/>
          <ac:spMkLst>
            <pc:docMk/>
            <pc:sldMk cId="2081151841" sldId="365"/>
            <ac:spMk id="2" creationId="{C05D45BD-5B25-B32E-F712-18F18E7168E7}"/>
          </ac:spMkLst>
        </pc:spChg>
        <pc:spChg chg="add mod">
          <ac:chgData name="Lance McCarthy" userId="c65c4ed8-f27a-45c5-852b-d55a146b3265" providerId="ADAL" clId="{E9B6A7C2-7A9A-49AF-9B9D-867624EB16FD}" dt="2024-03-22T16:40:42.381" v="7982" actId="1076"/>
          <ac:spMkLst>
            <pc:docMk/>
            <pc:sldMk cId="2081151841" sldId="365"/>
            <ac:spMk id="5" creationId="{D54D4A9D-E7E9-659B-FE86-CEF8B1BE1360}"/>
          </ac:spMkLst>
        </pc:spChg>
        <pc:picChg chg="add del mod">
          <ac:chgData name="Lance McCarthy" userId="c65c4ed8-f27a-45c5-852b-d55a146b3265" providerId="ADAL" clId="{E9B6A7C2-7A9A-49AF-9B9D-867624EB16FD}" dt="2024-03-22T16:57:30.008" v="7986" actId="478"/>
          <ac:picMkLst>
            <pc:docMk/>
            <pc:sldMk cId="2081151841" sldId="365"/>
            <ac:picMk id="4" creationId="{C29185AE-9BBD-CB66-C639-1C34DEAD648E}"/>
          </ac:picMkLst>
        </pc:picChg>
        <pc:picChg chg="add mod">
          <ac:chgData name="Lance McCarthy" userId="c65c4ed8-f27a-45c5-852b-d55a146b3265" providerId="ADAL" clId="{E9B6A7C2-7A9A-49AF-9B9D-867624EB16FD}" dt="2024-03-22T16:57:39.025" v="7991" actId="14100"/>
          <ac:picMkLst>
            <pc:docMk/>
            <pc:sldMk cId="2081151841" sldId="365"/>
            <ac:picMk id="7" creationId="{304CFFC9-CDA2-EEFA-5431-B88EBDBEFB69}"/>
          </ac:picMkLst>
        </pc:picChg>
        <pc:picChg chg="del">
          <ac:chgData name="Lance McCarthy" userId="c65c4ed8-f27a-45c5-852b-d55a146b3265" providerId="ADAL" clId="{E9B6A7C2-7A9A-49AF-9B9D-867624EB16FD}" dt="2024-03-22T16:37:34.438" v="7608" actId="478"/>
          <ac:picMkLst>
            <pc:docMk/>
            <pc:sldMk cId="2081151841" sldId="365"/>
            <ac:picMk id="9" creationId="{E8B1B84A-1B64-2D8D-5FE7-7B1DDDFC617C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7:09:11.121" v="8348" actId="27636"/>
        <pc:sldMkLst>
          <pc:docMk/>
          <pc:sldMk cId="2217911086" sldId="366"/>
        </pc:sldMkLst>
        <pc:spChg chg="mod">
          <ac:chgData name="Lance McCarthy" userId="c65c4ed8-f27a-45c5-852b-d55a146b3265" providerId="ADAL" clId="{E9B6A7C2-7A9A-49AF-9B9D-867624EB16FD}" dt="2024-03-22T16:19:54.836" v="7415" actId="20577"/>
          <ac:spMkLst>
            <pc:docMk/>
            <pc:sldMk cId="2217911086" sldId="366"/>
            <ac:spMk id="2" creationId="{C05D45BD-5B25-B32E-F712-18F18E7168E7}"/>
          </ac:spMkLst>
        </pc:spChg>
        <pc:spChg chg="add mod">
          <ac:chgData name="Lance McCarthy" userId="c65c4ed8-f27a-45c5-852b-d55a146b3265" providerId="ADAL" clId="{E9B6A7C2-7A9A-49AF-9B9D-867624EB16FD}" dt="2024-03-22T17:09:11.121" v="8348" actId="27636"/>
          <ac:spMkLst>
            <pc:docMk/>
            <pc:sldMk cId="2217911086" sldId="366"/>
            <ac:spMk id="6" creationId="{D73D639A-5C9B-A953-4282-FA8CF9201581}"/>
          </ac:spMkLst>
        </pc:spChg>
        <pc:picChg chg="del">
          <ac:chgData name="Lance McCarthy" userId="c65c4ed8-f27a-45c5-852b-d55a146b3265" providerId="ADAL" clId="{E9B6A7C2-7A9A-49AF-9B9D-867624EB16FD}" dt="2024-03-22T16:57:24.543" v="7985" actId="478"/>
          <ac:picMkLst>
            <pc:docMk/>
            <pc:sldMk cId="2217911086" sldId="366"/>
            <ac:picMk id="4" creationId="{C4B8B4BB-4DC4-F335-25DB-5BAEF71938B1}"/>
          </ac:picMkLst>
        </pc:picChg>
        <pc:picChg chg="add mod">
          <ac:chgData name="Lance McCarthy" userId="c65c4ed8-f27a-45c5-852b-d55a146b3265" providerId="ADAL" clId="{E9B6A7C2-7A9A-49AF-9B9D-867624EB16FD}" dt="2024-03-22T17:06:59.152" v="7997" actId="1076"/>
          <ac:picMkLst>
            <pc:docMk/>
            <pc:sldMk cId="2217911086" sldId="366"/>
            <ac:picMk id="5" creationId="{5C6C9D6F-C812-7693-4E28-B4F54BE33712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7:46:10.399" v="8356" actId="1076"/>
        <pc:sldMkLst>
          <pc:docMk/>
          <pc:sldMk cId="1592908994" sldId="367"/>
        </pc:sldMkLst>
        <pc:spChg chg="mod">
          <ac:chgData name="Lance McCarthy" userId="c65c4ed8-f27a-45c5-852b-d55a146b3265" providerId="ADAL" clId="{E9B6A7C2-7A9A-49AF-9B9D-867624EB16FD}" dt="2024-03-22T16:19:59.179" v="7422" actId="20577"/>
          <ac:spMkLst>
            <pc:docMk/>
            <pc:sldMk cId="1592908994" sldId="367"/>
            <ac:spMk id="2" creationId="{C05D45BD-5B25-B32E-F712-18F18E7168E7}"/>
          </ac:spMkLst>
        </pc:spChg>
        <pc:picChg chg="del">
          <ac:chgData name="Lance McCarthy" userId="c65c4ed8-f27a-45c5-852b-d55a146b3265" providerId="ADAL" clId="{E9B6A7C2-7A9A-49AF-9B9D-867624EB16FD}" dt="2024-03-22T16:57:17.974" v="7983" actId="478"/>
          <ac:picMkLst>
            <pc:docMk/>
            <pc:sldMk cId="1592908994" sldId="367"/>
            <ac:picMk id="4" creationId="{E58C9A88-BAFF-677E-C2C1-E6064A591644}"/>
          </ac:picMkLst>
        </pc:picChg>
        <pc:picChg chg="add mod">
          <ac:chgData name="Lance McCarthy" userId="c65c4ed8-f27a-45c5-852b-d55a146b3265" providerId="ADAL" clId="{E9B6A7C2-7A9A-49AF-9B9D-867624EB16FD}" dt="2024-03-22T17:46:10.399" v="8356" actId="1076"/>
          <ac:picMkLst>
            <pc:docMk/>
            <pc:sldMk cId="1592908994" sldId="367"/>
            <ac:picMk id="5" creationId="{D97E9CB4-8943-3828-60AF-A257F5BA0F7C}"/>
          </ac:picMkLst>
        </pc:picChg>
      </pc:sldChg>
      <pc:sldChg chg="addSp delSp modSp add mod">
        <pc:chgData name="Lance McCarthy" userId="c65c4ed8-f27a-45c5-852b-d55a146b3265" providerId="ADAL" clId="{E9B6A7C2-7A9A-49AF-9B9D-867624EB16FD}" dt="2024-03-22T17:55:48.146" v="8686" actId="1076"/>
        <pc:sldMkLst>
          <pc:docMk/>
          <pc:sldMk cId="2982546923" sldId="368"/>
        </pc:sldMkLst>
        <pc:spChg chg="mod">
          <ac:chgData name="Lance McCarthy" userId="c65c4ed8-f27a-45c5-852b-d55a146b3265" providerId="ADAL" clId="{E9B6A7C2-7A9A-49AF-9B9D-867624EB16FD}" dt="2024-03-22T16:20:03.791" v="7429" actId="20577"/>
          <ac:spMkLst>
            <pc:docMk/>
            <pc:sldMk cId="2982546923" sldId="368"/>
            <ac:spMk id="2" creationId="{C05D45BD-5B25-B32E-F712-18F18E7168E7}"/>
          </ac:spMkLst>
        </pc:spChg>
        <pc:picChg chg="del">
          <ac:chgData name="Lance McCarthy" userId="c65c4ed8-f27a-45c5-852b-d55a146b3265" providerId="ADAL" clId="{E9B6A7C2-7A9A-49AF-9B9D-867624EB16FD}" dt="2024-03-22T16:57:20.695" v="7984" actId="478"/>
          <ac:picMkLst>
            <pc:docMk/>
            <pc:sldMk cId="2982546923" sldId="368"/>
            <ac:picMk id="4" creationId="{D2779AA5-2FA7-860E-4523-4B2E6E75988D}"/>
          </ac:picMkLst>
        </pc:picChg>
        <pc:picChg chg="add mod">
          <ac:chgData name="Lance McCarthy" userId="c65c4ed8-f27a-45c5-852b-d55a146b3265" providerId="ADAL" clId="{E9B6A7C2-7A9A-49AF-9B9D-867624EB16FD}" dt="2024-03-22T17:55:48.146" v="8686" actId="1076"/>
          <ac:picMkLst>
            <pc:docMk/>
            <pc:sldMk cId="2982546923" sldId="368"/>
            <ac:picMk id="5" creationId="{007E8295-D865-843F-A5C4-44505DDE8EA8}"/>
          </ac:picMkLst>
        </pc:picChg>
      </pc:sldChg>
    </pc:docChg>
  </pc:docChgLst>
  <pc:docChgLst>
    <pc:chgData name="rhellwege@gmail.com" userId="S::urn:spo:guest#rhellwege@gmail.com::" providerId="AD" clId="Web-{E9714C02-8DE1-3EE6-AD57-E1DF860171DB}"/>
    <pc:docChg chg="modSld">
      <pc:chgData name="rhellwege@gmail.com" userId="S::urn:spo:guest#rhellwege@gmail.com::" providerId="AD" clId="Web-{E9714C02-8DE1-3EE6-AD57-E1DF860171DB}" dt="2024-03-22T20:51:27.077" v="118" actId="20577"/>
      <pc:docMkLst>
        <pc:docMk/>
      </pc:docMkLst>
      <pc:sldChg chg="modSp">
        <pc:chgData name="rhellwege@gmail.com" userId="S::urn:spo:guest#rhellwege@gmail.com::" providerId="AD" clId="Web-{E9714C02-8DE1-3EE6-AD57-E1DF860171DB}" dt="2024-03-22T20:48:39.151" v="60" actId="1076"/>
        <pc:sldMkLst>
          <pc:docMk/>
          <pc:sldMk cId="954410245" sldId="335"/>
        </pc:sldMkLst>
        <pc:spChg chg="mod">
          <ac:chgData name="rhellwege@gmail.com" userId="S::urn:spo:guest#rhellwege@gmail.com::" providerId="AD" clId="Web-{E9714C02-8DE1-3EE6-AD57-E1DF860171DB}" dt="2024-03-22T20:48:39.151" v="60" actId="1076"/>
          <ac:spMkLst>
            <pc:docMk/>
            <pc:sldMk cId="954410245" sldId="335"/>
            <ac:spMk id="2" creationId="{48373BEC-78B8-8A0B-4FFF-D1592D2F6C21}"/>
          </ac:spMkLst>
        </pc:spChg>
      </pc:sldChg>
      <pc:sldChg chg="modSp">
        <pc:chgData name="rhellwege@gmail.com" userId="S::urn:spo:guest#rhellwege@gmail.com::" providerId="AD" clId="Web-{E9714C02-8DE1-3EE6-AD57-E1DF860171DB}" dt="2024-03-22T20:51:27.077" v="118" actId="20577"/>
        <pc:sldMkLst>
          <pc:docMk/>
          <pc:sldMk cId="3493061142" sldId="347"/>
        </pc:sldMkLst>
        <pc:spChg chg="mod">
          <ac:chgData name="rhellwege@gmail.com" userId="S::urn:spo:guest#rhellwege@gmail.com::" providerId="AD" clId="Web-{E9714C02-8DE1-3EE6-AD57-E1DF860171DB}" dt="2024-03-22T20:49:19.215" v="72" actId="1076"/>
          <ac:spMkLst>
            <pc:docMk/>
            <pc:sldMk cId="3493061142" sldId="347"/>
            <ac:spMk id="2" creationId="{EF7E8D25-D403-2E2B-50DA-B21A0500AB0E}"/>
          </ac:spMkLst>
        </pc:spChg>
        <pc:spChg chg="mod">
          <ac:chgData name="rhellwege@gmail.com" userId="S::urn:spo:guest#rhellwege@gmail.com::" providerId="AD" clId="Web-{E9714C02-8DE1-3EE6-AD57-E1DF860171DB}" dt="2024-03-22T20:51:27.077" v="118" actId="20577"/>
          <ac:spMkLst>
            <pc:docMk/>
            <pc:sldMk cId="3493061142" sldId="347"/>
            <ac:spMk id="3" creationId="{1EC6DB3D-3AE2-9478-3245-FE2F98B96EC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15:16:4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15:16:4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First, let’s talk about the normal </a:t>
            </a:r>
            <a:r>
              <a:rPr lang="en-US" err="1"/>
              <a:t>buids</a:t>
            </a:r>
            <a:r>
              <a:rPr lang="en-US"/>
              <a:t> that get triggered on your merges into the main working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8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hyperlink" Target="https://github.com/LanceMcCarthy/BostonCodeCamp36Demo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marketplace/actions/upload-android-release-to-play-stor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etplace/actions/microsoft-store-publish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LanceMcCarthy/BostonCodeCamp36Demo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251" y="848114"/>
            <a:ext cx="5221224" cy="2427808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Building </a:t>
            </a:r>
            <a:br>
              <a:rPr lang="en-US"/>
            </a:br>
            <a:r>
              <a:rPr lang="en-US"/>
              <a:t>.NET MAUI applications </a:t>
            </a:r>
            <a:br>
              <a:rPr lang="en-US"/>
            </a:br>
            <a:r>
              <a:rPr lang="en-US"/>
              <a:t>in CI-CD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8373BEC-78B8-8A0B-4FFF-D1592D2F6C21}"/>
              </a:ext>
            </a:extLst>
          </p:cNvPr>
          <p:cNvSpPr txBox="1">
            <a:spLocks/>
          </p:cNvSpPr>
          <p:nvPr/>
        </p:nvSpPr>
        <p:spPr>
          <a:xfrm>
            <a:off x="6210332" y="3659682"/>
            <a:ext cx="5580586" cy="21975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 Actions or Azure DevOps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Prepared by: Lance McCarthy</a:t>
            </a:r>
          </a:p>
          <a:p>
            <a:pPr marL="0" indent="0">
              <a:buNone/>
            </a:pPr>
            <a:r>
              <a:rPr lang="en-US" dirty="0"/>
              <a:t>Presented by: Rick Hellwege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28" y="0"/>
            <a:ext cx="8297380" cy="620209"/>
          </a:xfrm>
        </p:spPr>
        <p:txBody>
          <a:bodyPr/>
          <a:lstStyle/>
          <a:p>
            <a:r>
              <a:rPr lang="en-US" err="1"/>
              <a:t>ios</a:t>
            </a:r>
            <a:r>
              <a:rPr lang="en-US"/>
              <a:t> build (debug)</a:t>
            </a:r>
            <a:endParaRPr lang="en-Z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C9A88-BAFF-677E-C2C1-E6064A59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0" y="1209252"/>
            <a:ext cx="11047619" cy="4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41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28" y="0"/>
            <a:ext cx="8297380" cy="620209"/>
          </a:xfrm>
        </p:spPr>
        <p:txBody>
          <a:bodyPr/>
          <a:lstStyle/>
          <a:p>
            <a:r>
              <a:rPr lang="en-US" err="1"/>
              <a:t>maccatalyst</a:t>
            </a:r>
            <a:r>
              <a:rPr lang="en-US"/>
              <a:t> build (debug)</a:t>
            </a:r>
            <a:endParaRPr lang="en-Z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79AA5-2FA7-860E-4523-4B2E6E75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71" y="1106502"/>
            <a:ext cx="11573657" cy="51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4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87" y="175490"/>
            <a:ext cx="5575531" cy="546331"/>
          </a:xfrm>
        </p:spPr>
        <p:txBody>
          <a:bodyPr/>
          <a:lstStyle/>
          <a:p>
            <a:r>
              <a:rPr lang="en-US"/>
              <a:t>results</a:t>
            </a:r>
            <a:endParaRPr lang="en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37970-07C9-5D78-38AB-BE12E1D1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6" y="1035857"/>
            <a:ext cx="6477890" cy="501396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3BAAF11-E5AE-CF37-3E56-155459E42EFE}"/>
              </a:ext>
            </a:extLst>
          </p:cNvPr>
          <p:cNvSpPr txBox="1">
            <a:spLocks/>
          </p:cNvSpPr>
          <p:nvPr/>
        </p:nvSpPr>
        <p:spPr>
          <a:xfrm>
            <a:off x="7450702" y="2660763"/>
            <a:ext cx="3934691" cy="1764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When the workflow completes, you see a high-level results overview of all the jobs</a:t>
            </a:r>
          </a:p>
        </p:txBody>
      </p:sp>
    </p:spTree>
    <p:extLst>
      <p:ext uri="{BB962C8B-B14F-4D97-AF65-F5344CB8AC3E}">
        <p14:creationId xmlns:p14="http://schemas.microsoft.com/office/powerpoint/2010/main" val="227597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87" y="175490"/>
            <a:ext cx="5575531" cy="546331"/>
          </a:xfrm>
        </p:spPr>
        <p:txBody>
          <a:bodyPr/>
          <a:lstStyle/>
          <a:p>
            <a:r>
              <a:rPr lang="en-US"/>
              <a:t>results</a:t>
            </a:r>
            <a:endParaRPr lang="en-ZA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3BAAF11-E5AE-CF37-3E56-155459E42EFE}"/>
              </a:ext>
            </a:extLst>
          </p:cNvPr>
          <p:cNvSpPr txBox="1">
            <a:spLocks/>
          </p:cNvSpPr>
          <p:nvPr/>
        </p:nvSpPr>
        <p:spPr>
          <a:xfrm>
            <a:off x="7906328" y="2733961"/>
            <a:ext cx="3934691" cy="2706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Selecting a job will show you the details of that job in the right pane.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C86E1-071A-07BA-06C6-1B010C15A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4" y="1068983"/>
            <a:ext cx="7095238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3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87" y="175490"/>
            <a:ext cx="5575531" cy="546331"/>
          </a:xfrm>
        </p:spPr>
        <p:txBody>
          <a:bodyPr/>
          <a:lstStyle/>
          <a:p>
            <a:r>
              <a:rPr lang="en-US"/>
              <a:t>results</a:t>
            </a:r>
            <a:endParaRPr lang="en-ZA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3BAAF11-E5AE-CF37-3E56-155459E42EFE}"/>
              </a:ext>
            </a:extLst>
          </p:cNvPr>
          <p:cNvSpPr txBox="1">
            <a:spLocks/>
          </p:cNvSpPr>
          <p:nvPr/>
        </p:nvSpPr>
        <p:spPr>
          <a:xfrm>
            <a:off x="9208501" y="2447635"/>
            <a:ext cx="2743353" cy="2198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Expanding a step will show you the console output for all of its operation.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35311-D415-989A-87EA-0BA6EB21A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7" y="986754"/>
            <a:ext cx="8778536" cy="547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5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/>
              <a:t>release builds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/>
              <a:t>Automated real-world releases</a:t>
            </a:r>
          </a:p>
        </p:txBody>
      </p:sp>
    </p:spTree>
    <p:extLst>
      <p:ext uri="{BB962C8B-B14F-4D97-AF65-F5344CB8AC3E}">
        <p14:creationId xmlns:p14="http://schemas.microsoft.com/office/powerpoint/2010/main" val="3843712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/>
              <a:t>Why bother with CI-CD (release)?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1819565"/>
            <a:ext cx="10522382" cy="3941474"/>
          </a:xfrm>
        </p:spPr>
        <p:txBody>
          <a:bodyPr/>
          <a:lstStyle/>
          <a:p>
            <a:pPr lvl="1"/>
            <a:r>
              <a:rPr lang="en-US"/>
              <a:t>Having release workflows alleviates the tedious work of publishing app updates to the various app stores. </a:t>
            </a:r>
          </a:p>
          <a:p>
            <a:pPr lvl="1"/>
            <a:r>
              <a:rPr lang="en-US"/>
              <a:t>You can code sign and distribute through all the various channels you need at the same time (store, side load distribution, in-GitHub release channels, </a:t>
            </a:r>
            <a:r>
              <a:rPr lang="en-US" err="1"/>
              <a:t>etc</a:t>
            </a:r>
            <a:r>
              <a:rPr lang="en-US"/>
              <a:t>)</a:t>
            </a:r>
          </a:p>
          <a:p>
            <a:pPr lvl="1"/>
            <a:r>
              <a:rPr lang="en-US"/>
              <a:t>Automatic versioning</a:t>
            </a:r>
          </a:p>
          <a:p>
            <a:pPr lvl="1"/>
            <a:r>
              <a:rPr lang="en-US"/>
              <a:t>Updating code signing certificates and profiles is a breeze.</a:t>
            </a:r>
          </a:p>
          <a:p>
            <a:pPr lvl="1"/>
            <a:r>
              <a:rPr lang="en-US"/>
              <a:t>You can use an HSM-backed codesigning certificate with ease (</a:t>
            </a:r>
            <a:r>
              <a:rPr lang="en-US" err="1"/>
              <a:t>azsigntool</a:t>
            </a:r>
            <a:r>
              <a:rPr lang="en-US"/>
              <a:t>)</a:t>
            </a:r>
          </a:p>
          <a:p>
            <a:pPr lvl="1"/>
            <a:r>
              <a:rPr lang="en-US"/>
              <a:t>Easier staging, just push to a specific branch, and that workflow handles the rest (e.g. main, prerelease, release)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9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9" y="172754"/>
            <a:ext cx="5436985" cy="527858"/>
          </a:xfrm>
        </p:spPr>
        <p:txBody>
          <a:bodyPr>
            <a:normAutofit fontScale="90000"/>
          </a:bodyPr>
          <a:lstStyle/>
          <a:p>
            <a:r>
              <a:rPr lang="en-US"/>
              <a:t>release branch - Live demos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937" y="951346"/>
            <a:ext cx="9110681" cy="804014"/>
          </a:xfrm>
        </p:spPr>
        <p:txBody>
          <a:bodyPr>
            <a:normAutofit/>
          </a:bodyPr>
          <a:lstStyle/>
          <a:p>
            <a:r>
              <a:rPr lang="en-US"/>
              <a:t>Available at </a:t>
            </a:r>
            <a:r>
              <a:rPr lang="en-US">
                <a:hlinkClick r:id="rId2"/>
              </a:rPr>
              <a:t>https://github.com/LanceMcCarthy/BostonCodeCamp36Demo</a:t>
            </a:r>
            <a:r>
              <a:rPr lang="en-US"/>
              <a:t>, in </a:t>
            </a:r>
            <a:r>
              <a:rPr lang="en-US" b="1"/>
              <a:t>.</a:t>
            </a:r>
            <a:r>
              <a:rPr lang="en-US" b="1" err="1"/>
              <a:t>github</a:t>
            </a:r>
            <a:r>
              <a:rPr lang="en-US" b="1"/>
              <a:t>/workflows/</a:t>
            </a:r>
            <a:r>
              <a:rPr lang="en-US" b="1" err="1"/>
              <a:t>release.yml</a:t>
            </a:r>
            <a:r>
              <a:rPr lang="en-US" b="1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5DB735-537A-4250-E376-1A6A07E29379}"/>
                  </a:ext>
                </a:extLst>
              </p14:cNvPr>
              <p14:cNvContentPartPr/>
              <p14:nvPr/>
            </p14:nvContentPartPr>
            <p14:xfrm>
              <a:off x="1579284" y="-89602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5DB735-537A-4250-E376-1A6A07E293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0644" y="-90502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6E80B4-E5E5-E348-3810-D78013D16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94" y="2209952"/>
            <a:ext cx="2942857" cy="2438095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375601A-7070-7F9D-2340-141D6F21281E}"/>
              </a:ext>
            </a:extLst>
          </p:cNvPr>
          <p:cNvSpPr txBox="1">
            <a:spLocks/>
          </p:cNvSpPr>
          <p:nvPr/>
        </p:nvSpPr>
        <p:spPr>
          <a:xfrm>
            <a:off x="483850" y="5310911"/>
            <a:ext cx="9110681" cy="674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This is nearly identical to the </a:t>
            </a:r>
            <a:r>
              <a:rPr lang="en-US" err="1"/>
              <a:t>main.yml</a:t>
            </a:r>
            <a:r>
              <a:rPr lang="en-US"/>
              <a:t>, with a few key exceptions. </a:t>
            </a:r>
          </a:p>
        </p:txBody>
      </p:sp>
    </p:spTree>
    <p:extLst>
      <p:ext uri="{BB962C8B-B14F-4D97-AF65-F5344CB8AC3E}">
        <p14:creationId xmlns:p14="http://schemas.microsoft.com/office/powerpoint/2010/main" val="128014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87" y="175490"/>
            <a:ext cx="6730077" cy="546331"/>
          </a:xfrm>
        </p:spPr>
        <p:txBody>
          <a:bodyPr>
            <a:normAutofit/>
          </a:bodyPr>
          <a:lstStyle/>
          <a:p>
            <a:r>
              <a:rPr lang="en-US"/>
              <a:t>Workflow configuration</a:t>
            </a:r>
            <a:endParaRPr lang="en-Z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B9623-32D6-1778-E61C-2C293E29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2" y="812865"/>
            <a:ext cx="9533333" cy="5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87" y="175490"/>
            <a:ext cx="5575531" cy="546331"/>
          </a:xfrm>
        </p:spPr>
        <p:txBody>
          <a:bodyPr/>
          <a:lstStyle/>
          <a:p>
            <a:r>
              <a:rPr lang="en-US"/>
              <a:t>Workflow configuration</a:t>
            </a:r>
            <a:endParaRPr lang="en-Z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A5828-C477-1AC4-707D-2F568248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8" y="721821"/>
            <a:ext cx="8657143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6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1740777"/>
            <a:ext cx="9534514" cy="4318278"/>
          </a:xfrm>
        </p:spPr>
        <p:txBody>
          <a:bodyPr>
            <a:normAutofit/>
          </a:bodyPr>
          <a:lstStyle/>
          <a:p>
            <a:r>
              <a:rPr lang="en-US"/>
              <a:t>Quick CI builds for .NET MAUI</a:t>
            </a:r>
          </a:p>
          <a:p>
            <a:pPr lvl="1"/>
            <a:r>
              <a:rPr lang="en-US"/>
              <a:t>Why Bother?</a:t>
            </a:r>
          </a:p>
          <a:p>
            <a:pPr lvl="1"/>
            <a:r>
              <a:rPr lang="en-US"/>
              <a:t>GitHub Actions demo walkthrough</a:t>
            </a:r>
          </a:p>
          <a:p>
            <a:pPr lvl="1"/>
            <a:endParaRPr lang="en-US"/>
          </a:p>
          <a:p>
            <a:r>
              <a:rPr lang="en-US"/>
              <a:t>Release builds for .NET MAUI (CI and CD).</a:t>
            </a:r>
          </a:p>
          <a:p>
            <a:pPr lvl="1"/>
            <a:r>
              <a:rPr lang="en-US"/>
              <a:t>Why Bother?</a:t>
            </a:r>
          </a:p>
          <a:p>
            <a:pPr lvl="1"/>
            <a:r>
              <a:rPr lang="en-US"/>
              <a:t>GitHub Action demo walkthrough</a:t>
            </a:r>
          </a:p>
          <a:p>
            <a:pPr lvl="1"/>
            <a:endParaRPr lang="en-US"/>
          </a:p>
          <a:p>
            <a:r>
              <a:rPr lang="en-US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28" y="0"/>
            <a:ext cx="8297380" cy="620209"/>
          </a:xfrm>
        </p:spPr>
        <p:txBody>
          <a:bodyPr/>
          <a:lstStyle/>
          <a:p>
            <a:r>
              <a:rPr lang="en-US"/>
              <a:t>Android build (release)</a:t>
            </a:r>
            <a:endParaRPr lang="en-ZA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54D4A9D-E7E9-659B-FE86-CEF8B1BE1360}"/>
              </a:ext>
            </a:extLst>
          </p:cNvPr>
          <p:cNvSpPr txBox="1">
            <a:spLocks/>
          </p:cNvSpPr>
          <p:nvPr/>
        </p:nvSpPr>
        <p:spPr>
          <a:xfrm>
            <a:off x="354541" y="4775200"/>
            <a:ext cx="9110681" cy="1302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Your keystore file is converted ahead of time to base64 and saved as a GitHub Action secret. This allows us to convert it back to a file here and use it to sign the package.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You can upload directly to Google Play Console for distribution, there are helper GitHub Actions to accomplish this. See </a:t>
            </a:r>
            <a:r>
              <a:rPr lang="en-US">
                <a:hlinkClick r:id="rId2"/>
              </a:rPr>
              <a:t>https://github.com/marketplace/actions/upload-android-release-to-play-store</a:t>
            </a:r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CFFC9-CDA2-EEFA-5431-B88EBDBE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28" y="780471"/>
            <a:ext cx="11869875" cy="354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1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28" y="0"/>
            <a:ext cx="8297380" cy="620209"/>
          </a:xfrm>
        </p:spPr>
        <p:txBody>
          <a:bodyPr/>
          <a:lstStyle/>
          <a:p>
            <a:r>
              <a:rPr lang="en-US"/>
              <a:t>windows build (release)</a:t>
            </a:r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C9D6F-C812-7693-4E28-B4F54BE3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8" y="730900"/>
            <a:ext cx="11851228" cy="429368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3D639A-5C9B-A953-4282-FA8CF9201581}"/>
              </a:ext>
            </a:extLst>
          </p:cNvPr>
          <p:cNvSpPr txBox="1">
            <a:spLocks/>
          </p:cNvSpPr>
          <p:nvPr/>
        </p:nvSpPr>
        <p:spPr>
          <a:xfrm>
            <a:off x="262178" y="5135273"/>
            <a:ext cx="9110681" cy="1302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Similar to the Android job, you have previously saved your codesigning certificate as base64 in a GitHub Actions Secret (in the repo’s settings). Converting the base64 back to a PFX file allows you to sign the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You can also upload the MSIX to Microsoft Partner Center for distribution, there are helper GitHub Actions to accomplish this. See </a:t>
            </a:r>
            <a:r>
              <a:rPr lang="en-US">
                <a:hlinkClick r:id="rId3"/>
              </a:rPr>
              <a:t>https://github.com/marketplace/actions/microsoft-store-publish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791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28" y="0"/>
            <a:ext cx="8297380" cy="620209"/>
          </a:xfrm>
        </p:spPr>
        <p:txBody>
          <a:bodyPr/>
          <a:lstStyle/>
          <a:p>
            <a:r>
              <a:rPr lang="en-US" err="1"/>
              <a:t>ios</a:t>
            </a:r>
            <a:r>
              <a:rPr lang="en-US"/>
              <a:t> build (release)</a:t>
            </a:r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E9CB4-8943-3828-60AF-A257F5BA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8" y="620209"/>
            <a:ext cx="9717995" cy="61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28" y="0"/>
            <a:ext cx="8297380" cy="620209"/>
          </a:xfrm>
        </p:spPr>
        <p:txBody>
          <a:bodyPr/>
          <a:lstStyle/>
          <a:p>
            <a:r>
              <a:rPr lang="en-US" err="1"/>
              <a:t>maccatalyst</a:t>
            </a:r>
            <a:r>
              <a:rPr lang="en-US"/>
              <a:t> build (release)</a:t>
            </a:r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E8295-D865-843F-A5C4-44505DDE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7" y="620209"/>
            <a:ext cx="10413713" cy="60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46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/>
              <a:t>PRO-Tips</a:t>
            </a:r>
            <a:endParaRPr lang="en-ZA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27" y="92364"/>
            <a:ext cx="4872592" cy="595468"/>
          </a:xfrm>
        </p:spPr>
        <p:txBody>
          <a:bodyPr/>
          <a:lstStyle/>
          <a:p>
            <a:r>
              <a:rPr lang="en-US"/>
              <a:t>Final tips &amp; takeaways</a:t>
            </a:r>
            <a:endParaRPr lang="en-Z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9472" y="653916"/>
            <a:ext cx="11311328" cy="6111719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/>
              <a:t>Plan extra time when adding your first workflow/pipelines</a:t>
            </a:r>
          </a:p>
          <a:p>
            <a:pPr lvl="1"/>
            <a:r>
              <a:rPr lang="en-US" sz="5600"/>
              <a:t>You can have many initial failed builds; usually due to invalid YAML, the command isn’t perfect yet, you forgot to set a secret, etc. </a:t>
            </a:r>
          </a:p>
          <a:p>
            <a:pPr lvl="1"/>
            <a:r>
              <a:rPr lang="en-US" sz="5600"/>
              <a:t>Iterate quickly: manually cancel the workflow when one job fails (you don’t need to wait, cancel bad job, push changes again). </a:t>
            </a:r>
          </a:p>
          <a:p>
            <a:pPr lvl="1"/>
            <a:r>
              <a:rPr lang="en-US" sz="5600"/>
              <a:t>Use </a:t>
            </a:r>
            <a:r>
              <a:rPr lang="en-US" sz="5600" b="1" err="1"/>
              <a:t>on:workflow_dispatch</a:t>
            </a:r>
            <a:r>
              <a:rPr lang="en-US" sz="5600" b="1"/>
              <a:t>: </a:t>
            </a:r>
            <a:r>
              <a:rPr lang="en-US" sz="5600"/>
              <a:t>when first writing the workflow so you can manually trigger it to test your YAML more quickly. Once everything is working, you can remove it.</a:t>
            </a:r>
          </a:p>
          <a:p>
            <a:r>
              <a:rPr lang="en-US" sz="5600" b="1"/>
              <a:t>Use “Conditional statements in the </a:t>
            </a:r>
            <a:r>
              <a:rPr lang="en-US" sz="5600" b="1" err="1"/>
              <a:t>csproj</a:t>
            </a:r>
            <a:endParaRPr lang="en-US" sz="5600" b="1"/>
          </a:p>
          <a:p>
            <a:pPr lvl="1"/>
            <a:r>
              <a:rPr lang="en-US" sz="5600"/>
              <a:t>You can preset a lot of the release build specifics in the </a:t>
            </a:r>
            <a:r>
              <a:rPr lang="en-US" sz="5600" err="1"/>
              <a:t>csproj</a:t>
            </a:r>
            <a:r>
              <a:rPr lang="en-US" sz="5600"/>
              <a:t>, see the </a:t>
            </a:r>
            <a:r>
              <a:rPr lang="en-US" sz="5600" b="1" err="1"/>
              <a:t>MauiDemo.csproj</a:t>
            </a:r>
            <a:r>
              <a:rPr lang="en-US" sz="5600" b="1"/>
              <a:t> </a:t>
            </a:r>
            <a:r>
              <a:rPr lang="en-US" sz="5600"/>
              <a:t>demo for examples</a:t>
            </a:r>
          </a:p>
          <a:p>
            <a:r>
              <a:rPr lang="en-US" sz="5600" b="1"/>
              <a:t>Write and test your CLI commands locally first</a:t>
            </a:r>
          </a:p>
          <a:p>
            <a:pPr lvl="1"/>
            <a:r>
              <a:rPr lang="en-US" sz="5600"/>
              <a:t>This is an easy way to speed up your implementation, if the “dotnet build param1 param2” is incorrect, it will fail locally</a:t>
            </a:r>
          </a:p>
          <a:p>
            <a:r>
              <a:rPr lang="en-US" sz="5600" b="1"/>
              <a:t>Use Secret variables</a:t>
            </a:r>
          </a:p>
          <a:p>
            <a:pPr lvl="1"/>
            <a:r>
              <a:rPr lang="en-US" sz="5600"/>
              <a:t>Don’t’ leak sensitive keys!!! Using secrets ensures keys, passwords, etc., are masked in the output and logs.</a:t>
            </a:r>
          </a:p>
          <a:p>
            <a:r>
              <a:rPr lang="en-US" sz="5600" b="1"/>
              <a:t>Don’t forget about shell-specific and platform-specific syntax</a:t>
            </a:r>
          </a:p>
          <a:p>
            <a:pPr lvl="1"/>
            <a:r>
              <a:rPr lang="en-US" sz="5600"/>
              <a:t>Bash and PowerShell have different capabilities. If you would only like to use PowerShell, you can set the shell to </a:t>
            </a:r>
            <a:r>
              <a:rPr lang="en-US" sz="5600" b="1" err="1"/>
              <a:t>pwsh</a:t>
            </a:r>
            <a:r>
              <a:rPr lang="en-US" sz="5600"/>
              <a:t> on Linux and MacOS runners</a:t>
            </a:r>
          </a:p>
          <a:p>
            <a:pPr lvl="1"/>
            <a:r>
              <a:rPr lang="en-US" sz="5600"/>
              <a:t>Paths separators are different on Windows than Linux/MacOS, use </a:t>
            </a:r>
            <a:r>
              <a:rPr lang="en-US" sz="5600" b="1" err="1"/>
              <a:t>Path.Join</a:t>
            </a:r>
            <a:r>
              <a:rPr lang="en-US" sz="5600" b="1"/>
              <a:t>() </a:t>
            </a:r>
            <a:r>
              <a:rPr lang="en-US" sz="5600"/>
              <a:t>instead of string concatenation when dynamically building paths.</a:t>
            </a:r>
          </a:p>
          <a:p>
            <a:pPr lvl="1"/>
            <a:r>
              <a:rPr lang="en-US" sz="5600"/>
              <a:t>Try to always use GitHub-flavor variables </a:t>
            </a:r>
            <a:r>
              <a:rPr lang="en-US" sz="5600" b="1"/>
              <a:t>${{ </a:t>
            </a:r>
            <a:r>
              <a:rPr lang="en-US" sz="5600" b="1" err="1"/>
              <a:t>env.MY_VAR</a:t>
            </a:r>
            <a:r>
              <a:rPr lang="en-US" sz="5600" b="1"/>
              <a:t> }} </a:t>
            </a:r>
            <a:r>
              <a:rPr lang="en-US" sz="5600"/>
              <a:t>instead of getting hung up on shell-specific flavors (which can make you go insane)</a:t>
            </a:r>
          </a:p>
          <a:p>
            <a:pPr lvl="2"/>
            <a:r>
              <a:rPr lang="en-US" sz="5600" i="1"/>
              <a:t>Bash uses $MY_VAR</a:t>
            </a:r>
          </a:p>
          <a:p>
            <a:pPr lvl="2"/>
            <a:r>
              <a:rPr lang="en-US" sz="5600" i="1"/>
              <a:t>PowerShell uses $</a:t>
            </a:r>
            <a:r>
              <a:rPr lang="en-US" sz="5600" i="1" err="1"/>
              <a:t>env:MY_VAR</a:t>
            </a:r>
            <a:r>
              <a:rPr lang="en-US" sz="5600" i="1"/>
              <a:t> </a:t>
            </a:r>
          </a:p>
          <a:p>
            <a:r>
              <a:rPr lang="en-US" sz="5600" b="1"/>
              <a:t>HUGE Tip – Double check your assumptions by outputting variables to log</a:t>
            </a:r>
          </a:p>
          <a:p>
            <a:pPr lvl="1"/>
            <a:r>
              <a:rPr lang="en-US" sz="5600"/>
              <a:t>If a command fails, and you’re using variables, output the variable to the log to verify that it holds the value you’re expecting. </a:t>
            </a:r>
          </a:p>
          <a:p>
            <a:pPr lvl="1"/>
            <a:r>
              <a:rPr lang="en-US" sz="5600"/>
              <a:t>E.g., </a:t>
            </a:r>
            <a:r>
              <a:rPr lang="en-US" sz="5600" b="1"/>
              <a:t>echo ${{ </a:t>
            </a:r>
            <a:r>
              <a:rPr lang="en-US" sz="5600" b="1" err="1"/>
              <a:t>env.MYVAR</a:t>
            </a:r>
            <a:r>
              <a:rPr lang="en-US" sz="5600" b="1"/>
              <a:t> }} , </a:t>
            </a:r>
            <a:r>
              <a:rPr lang="en-US" sz="5600"/>
              <a:t>right before you use </a:t>
            </a:r>
            <a:r>
              <a:rPr lang="en-US" sz="5600" err="1"/>
              <a:t>My_VAR</a:t>
            </a:r>
            <a:r>
              <a:rPr lang="en-US" sz="5600"/>
              <a:t> in your build command, to make sure it contains a value you’re expecting. Empty/incorrect variable values are a top reason things break.</a:t>
            </a:r>
          </a:p>
          <a:p>
            <a:pPr lvl="1"/>
            <a:r>
              <a:rPr lang="en-US" sz="5600"/>
              <a:t>Double checking variable values are what you expect, can save you hours of troubleshooting headache</a:t>
            </a:r>
          </a:p>
          <a:p>
            <a:pPr marL="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378015"/>
            <a:ext cx="5775656" cy="2406516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4103" y="3042940"/>
            <a:ext cx="5773082" cy="1976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Lance McCarthy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@l_anceM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  <a:p>
            <a:r>
              <a:rPr lang="en-US" dirty="0"/>
              <a:t>Richard Hellwege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>
                <a:ea typeface="+mn-lt"/>
                <a:cs typeface="+mn-lt"/>
              </a:rPr>
              <a:t>richardhellwege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9" y="478905"/>
            <a:ext cx="6096001" cy="3316893"/>
          </a:xfrm>
        </p:spPr>
        <p:txBody>
          <a:bodyPr/>
          <a:lstStyle/>
          <a:p>
            <a:r>
              <a:rPr lang="en-US"/>
              <a:t>Frequent builds (CI)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4749" y="4040682"/>
            <a:ext cx="5580586" cy="2197590"/>
          </a:xfrm>
        </p:spPr>
        <p:txBody>
          <a:bodyPr/>
          <a:lstStyle/>
          <a:p>
            <a:r>
              <a:rPr lang="en-US"/>
              <a:t>Your day-to-day sanity check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/>
              <a:t>Why bother with </a:t>
            </a:r>
            <a:r>
              <a:rPr lang="en-US" err="1"/>
              <a:t>cI</a:t>
            </a:r>
            <a:r>
              <a:rPr lang="en-US"/>
              <a:t> (main)?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064" y="2041238"/>
            <a:ext cx="10522382" cy="3941474"/>
          </a:xfrm>
        </p:spPr>
        <p:txBody>
          <a:bodyPr/>
          <a:lstStyle/>
          <a:p>
            <a:pPr lvl="1"/>
            <a:r>
              <a:rPr lang="en-US"/>
              <a:t>It is a “sanity check” to make sure your code is working, especially in larger solutions where small changes in one project may have unforeseen consequences in other projects.</a:t>
            </a:r>
          </a:p>
          <a:p>
            <a:pPr lvl="1"/>
            <a:r>
              <a:rPr lang="en-US"/>
              <a:t>You have confidence in merging branches (i.e., main -&gt; release). Pull Requests in GitHub can be configured to prevent merging unless the origin branch’s workflows have succeeded. </a:t>
            </a:r>
          </a:p>
          <a:p>
            <a:pPr lvl="1"/>
            <a:r>
              <a:rPr lang="en-US"/>
              <a:t>A historical timeline shows trends. If you don’t delete broken builds in the history, you can easily see where there were more problems than usual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9" y="172754"/>
            <a:ext cx="5436985" cy="527858"/>
          </a:xfrm>
        </p:spPr>
        <p:txBody>
          <a:bodyPr/>
          <a:lstStyle/>
          <a:p>
            <a:r>
              <a:rPr lang="en-US"/>
              <a:t>Main branch - Live demos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937" y="985451"/>
            <a:ext cx="8196281" cy="369543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Available at </a:t>
            </a:r>
            <a:r>
              <a:rPr lang="en-US">
                <a:hlinkClick r:id="rId2"/>
              </a:rPr>
              <a:t>https://github.com/LanceMcCarthy/BostonCodeCamp36Demo</a:t>
            </a:r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ACD912D-C3D0-5F2B-7281-5E623534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13" y="1765254"/>
            <a:ext cx="3493723" cy="360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0C1D4-D8B8-DD7E-D044-D22242FF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36" y="1769027"/>
            <a:ext cx="6829245" cy="3597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5DB735-537A-4250-E376-1A6A07E29379}"/>
                  </a:ext>
                </a:extLst>
              </p14:cNvPr>
              <p14:cNvContentPartPr/>
              <p14:nvPr/>
            </p14:nvContentPartPr>
            <p14:xfrm>
              <a:off x="1579284" y="-89602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5DB735-537A-4250-E376-1A6A07E293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0644" y="-90502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87" y="175490"/>
            <a:ext cx="5575531" cy="546331"/>
          </a:xfrm>
        </p:spPr>
        <p:txBody>
          <a:bodyPr/>
          <a:lstStyle/>
          <a:p>
            <a:r>
              <a:rPr lang="en-US"/>
              <a:t>Workflow configuration</a:t>
            </a:r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F78AE-F73A-A980-2F82-383E9442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46" y="808677"/>
            <a:ext cx="10504762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9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87" y="175490"/>
            <a:ext cx="5575531" cy="546331"/>
          </a:xfrm>
        </p:spPr>
        <p:txBody>
          <a:bodyPr/>
          <a:lstStyle/>
          <a:p>
            <a:r>
              <a:rPr lang="en-US"/>
              <a:t>Workflow configuration</a:t>
            </a:r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96C93-A2C1-AFA7-A423-183675FE7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" y="721821"/>
            <a:ext cx="8657143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28" y="0"/>
            <a:ext cx="8297380" cy="620209"/>
          </a:xfrm>
        </p:spPr>
        <p:txBody>
          <a:bodyPr/>
          <a:lstStyle/>
          <a:p>
            <a:r>
              <a:rPr lang="en-US"/>
              <a:t>Android build (debug)</a:t>
            </a:r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B1B84A-1B64-2D8D-5FE7-7B1DDDFC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09" y="767991"/>
            <a:ext cx="9952381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28" y="0"/>
            <a:ext cx="8297380" cy="620209"/>
          </a:xfrm>
        </p:spPr>
        <p:txBody>
          <a:bodyPr/>
          <a:lstStyle/>
          <a:p>
            <a:r>
              <a:rPr lang="en-US"/>
              <a:t>windows build (debug)</a:t>
            </a:r>
            <a:endParaRPr lang="en-Z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8B4BB-4DC4-F335-25DB-5BAEF719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7" y="919024"/>
            <a:ext cx="10958505" cy="54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482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A14A9-9290-4E1F-A1C4-0305BFA570E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{1BA73B90-9E44-4AFC-9EA6-E03278813218}tf16411248_win32</Template>
  <Application>Microsoft Office PowerPoint</Application>
  <PresentationFormat>Widescreen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Custom</vt:lpstr>
      <vt:lpstr>Building  .NET MAUI applications  in CI-CD</vt:lpstr>
      <vt:lpstr>Agenda </vt:lpstr>
      <vt:lpstr>Frequent builds (CI)</vt:lpstr>
      <vt:lpstr>Why bother with cI (main)?</vt:lpstr>
      <vt:lpstr>Main branch - Live demos</vt:lpstr>
      <vt:lpstr>Workflow configuration</vt:lpstr>
      <vt:lpstr>Workflow configuration</vt:lpstr>
      <vt:lpstr>Android build (debug)</vt:lpstr>
      <vt:lpstr>windows build (debug)</vt:lpstr>
      <vt:lpstr>ios build (debug)</vt:lpstr>
      <vt:lpstr>maccatalyst build (debug)</vt:lpstr>
      <vt:lpstr>results</vt:lpstr>
      <vt:lpstr>results</vt:lpstr>
      <vt:lpstr>results</vt:lpstr>
      <vt:lpstr>release builds</vt:lpstr>
      <vt:lpstr>Why bother with CI-CD (release)?</vt:lpstr>
      <vt:lpstr>release branch - Live demos</vt:lpstr>
      <vt:lpstr>Workflow configuration</vt:lpstr>
      <vt:lpstr>Workflow configuration</vt:lpstr>
      <vt:lpstr>Android build (release)</vt:lpstr>
      <vt:lpstr>windows build (release)</vt:lpstr>
      <vt:lpstr>ios build (release)</vt:lpstr>
      <vt:lpstr>maccatalyst build (release)</vt:lpstr>
      <vt:lpstr>PRO-Tips</vt:lpstr>
      <vt:lpstr>Final tips &amp; takeaways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BCC 2024 Lance Presentation</dc:title>
  <dc:creator>Lance McCarthy</dc:creator>
  <cp:revision>51</cp:revision>
  <dcterms:created xsi:type="dcterms:W3CDTF">2024-03-21T21:16:47Z</dcterms:created>
  <dcterms:modified xsi:type="dcterms:W3CDTF">2024-03-22T20:51:29Z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